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6235" r:id="rId2"/>
    <p:sldId id="2147376048" r:id="rId3"/>
    <p:sldId id="6362" r:id="rId4"/>
    <p:sldId id="2147376047" r:id="rId5"/>
    <p:sldId id="2147376000" r:id="rId6"/>
    <p:sldId id="2147376055" r:id="rId7"/>
    <p:sldId id="6568" r:id="rId8"/>
    <p:sldId id="2147376051" r:id="rId9"/>
    <p:sldId id="6595" r:id="rId10"/>
    <p:sldId id="6574" r:id="rId11"/>
    <p:sldId id="6214" r:id="rId12"/>
    <p:sldId id="6394" r:id="rId13"/>
    <p:sldId id="2147376066" r:id="rId14"/>
    <p:sldId id="1716" r:id="rId15"/>
    <p:sldId id="6602" r:id="rId16"/>
    <p:sldId id="277" r:id="rId17"/>
    <p:sldId id="6395" r:id="rId18"/>
    <p:sldId id="2147376059" r:id="rId19"/>
    <p:sldId id="6369" r:id="rId20"/>
    <p:sldId id="1718" r:id="rId21"/>
    <p:sldId id="6300" r:id="rId22"/>
    <p:sldId id="6607" r:id="rId23"/>
    <p:sldId id="2147376056" r:id="rId24"/>
    <p:sldId id="1629" r:id="rId25"/>
    <p:sldId id="21473760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2" autoAdjust="0"/>
    <p:restoredTop sz="63775" autoAdjust="0"/>
  </p:normalViewPr>
  <p:slideViewPr>
    <p:cSldViewPr snapToGrid="0">
      <p:cViewPr varScale="1">
        <p:scale>
          <a:sx n="54" d="100"/>
          <a:sy n="54" d="100"/>
        </p:scale>
        <p:origin x="1795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47BA-55B7-4C90-8254-F13D87F5476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62B38-3FD6-415D-82B2-BC44277BC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2B38-3FD6-415D-82B2-BC44277BC2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6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674D4-7E34-02CF-FCC0-CB55640C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0DD88-5E3C-35BD-32E3-DDB7E215B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3498B-2DC6-FE99-0CAA-907B07654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A9B95-6307-4919-636B-0270BEAAA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44AD4-750B-4C4A-8FFF-589EE1598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5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44AD4-750B-4C4A-8FFF-589EE1598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6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24D91-71D1-4D48-A204-E39DA39136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6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00237"/>
            <a:ext cx="5485158" cy="4299986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0EFF2-A6F1-4ED5-89F4-14449308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872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2B38-3FD6-415D-82B2-BC44277BC2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2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B924A-CD98-4943-B278-FB0A87EE88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8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FDB5B-CFC0-46AD-A232-F0C7861FE3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1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B924A-CD98-4943-B278-FB0A87EE88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825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24D91-71D1-4D48-A204-E39DA39136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24D91-71D1-4D48-A204-E39DA3913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12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924A-CD98-4943-B278-FB0A87EE88C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37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B924A-CD98-4943-B278-FB0A87EE88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24D91-71D1-4D48-A204-E39DA3913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B924A-CD98-4943-B278-FB0A87EE88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3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24D91-71D1-4D48-A204-E39DA3913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50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B924A-CD98-4943-B278-FB0A87EE88C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17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B924A-CD98-4943-B278-FB0A87EE88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6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6116" y="4387135"/>
            <a:ext cx="6177844" cy="4625034"/>
          </a:xfrm>
        </p:spPr>
        <p:txBody>
          <a:bodyPr/>
          <a:lstStyle/>
          <a:p>
            <a:pPr marL="346843" indent="-346843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BA51A-8F49-984F-89AA-5AB6BE6E4C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6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F2A2-4AB0-C28A-BFD6-E390C7E0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43C72-28D2-608D-14D0-D83780C71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FD13E-0FD0-DD96-AD26-CD429081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198A-2999-EB5A-3860-1FA11841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37E6-964E-EAFD-2CA8-8BA88C0C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6905-CC62-EB77-E912-3D9E0009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DA9AD-3115-6A59-5C04-6E95C23D6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8016-9930-BFB8-A506-F32E186D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049FF-8B7F-A22D-AF3E-C73785BE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3A7D-234E-6614-D8FB-7C99212B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9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F0788-6723-711B-1068-B838994D5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82E7E-FA31-483A-5375-5D44E77B2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B338-CD3A-9E46-3F4A-C78BFFA1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A07C-4946-2E7F-0B6D-14AECFA3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63222-5486-20C6-5A1C-FD907FBE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5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old padlock&#10;&#10;Description automatically generated">
            <a:extLst>
              <a:ext uri="{FF2B5EF4-FFF2-40B4-BE49-F238E27FC236}">
                <a16:creationId xmlns:a16="http://schemas.microsoft.com/office/drawing/2014/main" id="{99DA1737-EAFF-CC59-5339-692B6C58D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56" r="17432" b="-156"/>
          <a:stretch/>
        </p:blipFill>
        <p:spPr>
          <a:xfrm>
            <a:off x="1405829" y="-411418"/>
            <a:ext cx="10786172" cy="77048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C04452D-6B8A-4649-A057-A2849FB3812C}"/>
              </a:ext>
            </a:extLst>
          </p:cNvPr>
          <p:cNvSpPr/>
          <p:nvPr userDrawn="1"/>
        </p:nvSpPr>
        <p:spPr>
          <a:xfrm>
            <a:off x="0" y="-411418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78000">
                <a:schemeClr val="tx2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E5554-594B-A335-1E97-6FC205586127}"/>
              </a:ext>
            </a:extLst>
          </p:cNvPr>
          <p:cNvSpPr/>
          <p:nvPr userDrawn="1"/>
        </p:nvSpPr>
        <p:spPr>
          <a:xfrm>
            <a:off x="0" y="-411418"/>
            <a:ext cx="12192000" cy="7704802"/>
          </a:xfrm>
          <a:prstGeom prst="rect">
            <a:avLst/>
          </a:prstGeom>
          <a:gradFill flip="none" rotWithShape="1">
            <a:gsLst>
              <a:gs pos="31000">
                <a:schemeClr val="tx2"/>
              </a:gs>
              <a:gs pos="78000">
                <a:schemeClr val="tx2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DCD6BB-02BC-45C6-A7F4-A0F9D89E0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298" y="3736526"/>
            <a:ext cx="6116588" cy="1241886"/>
          </a:xfrm>
          <a:prstGeom prst="rect">
            <a:avLst/>
          </a:prstGeom>
          <a:noFill/>
        </p:spPr>
        <p:txBody>
          <a:bodyPr lIns="91420" tIns="45710" rIns="91420" bIns="4571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 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4D4479-481D-49D7-91EF-05CEEBE9E3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299" y="1412117"/>
            <a:ext cx="6116587" cy="23072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73152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88C623-6D85-4559-8C2F-A5F492111B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297" y="4995608"/>
            <a:ext cx="6116587" cy="1186917"/>
          </a:xfrm>
          <a:prstGeom prst="rect">
            <a:avLst/>
          </a:prstGeom>
          <a:noFill/>
        </p:spPr>
        <p:txBody>
          <a:bodyPr lIns="91420" tIns="45710" rIns="91420" bIns="4571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</a:p>
          <a:p>
            <a:r>
              <a:rPr lang="en-GB" dirty="0"/>
              <a:t>Speaker Title</a:t>
            </a:r>
          </a:p>
          <a:p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8F654-BDC4-07E7-28C2-02CBCDEED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58" y="342431"/>
            <a:ext cx="2068539" cy="10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3CC-B2CD-464B-A7CB-3C2ECD1536C0}" type="datetime4">
              <a:rPr lang="en-US" smtClean="0"/>
              <a:pPr/>
              <a:t>September 18,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79DA7B-694C-4D5B-A412-10E96102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0" y="476249"/>
            <a:ext cx="11039683" cy="632441"/>
          </a:xfrm>
        </p:spPr>
        <p:txBody>
          <a:bodyPr anchor="ctr"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D1566DF-4A64-434D-8B61-4BC84BF737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017" y="1189038"/>
            <a:ext cx="11037966" cy="3651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en-US" dirty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7688720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 and person&#10;&#10;Description automatically generated">
            <a:extLst>
              <a:ext uri="{FF2B5EF4-FFF2-40B4-BE49-F238E27FC236}">
                <a16:creationId xmlns:a16="http://schemas.microsoft.com/office/drawing/2014/main" id="{BAFDF31F-70E3-EC4E-D9EA-EF7A549C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C04452D-6B8A-4649-A057-A2849FB381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3000">
                <a:schemeClr val="bg1"/>
              </a:gs>
              <a:gs pos="69000">
                <a:schemeClr val="bg1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AEC0C0E-932E-487F-B982-967F83BBC2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298" y="3736526"/>
            <a:ext cx="6116588" cy="1241886"/>
          </a:xfrm>
          <a:prstGeom prst="rect">
            <a:avLst/>
          </a:prstGeom>
          <a:noFill/>
        </p:spPr>
        <p:txBody>
          <a:bodyPr lIns="91420" tIns="45710" rIns="91420" bIns="4571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   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0590E5E-5C2C-42C4-926D-2AFAF1082F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299" y="1412117"/>
            <a:ext cx="6116587" cy="23072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73152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BA6C96-2EB7-4932-B2AC-5619B37B33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297" y="4995608"/>
            <a:ext cx="6116587" cy="1186917"/>
          </a:xfrm>
          <a:prstGeom prst="rect">
            <a:avLst/>
          </a:prstGeom>
          <a:noFill/>
        </p:spPr>
        <p:txBody>
          <a:bodyPr lIns="91420" tIns="45710" rIns="91420" bIns="4571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</a:p>
          <a:p>
            <a:r>
              <a:rPr lang="en-GB" dirty="0"/>
              <a:t>Speaker Title</a:t>
            </a:r>
          </a:p>
          <a:p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766F619-356E-0791-ACA6-4C0C1D47F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7" y="342431"/>
            <a:ext cx="2069662" cy="1069686"/>
          </a:xfrm>
          <a:prstGeom prst="rect">
            <a:avLst/>
          </a:prstGeom>
        </p:spPr>
      </p:pic>
      <p:pic>
        <p:nvPicPr>
          <p:cNvPr id="3" name="Picture 2" descr="A blurry image of a person and person&#10;&#10;Description automatically generated">
            <a:extLst>
              <a:ext uri="{FF2B5EF4-FFF2-40B4-BE49-F238E27FC236}">
                <a16:creationId xmlns:a16="http://schemas.microsoft.com/office/drawing/2014/main" id="{F57FF454-E24E-1BE9-FFA5-D52ED69B7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1BD44-3AB1-B845-37FF-D57EF53B5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chemeClr val="tx1"/>
              </a:gs>
              <a:gs pos="69000">
                <a:schemeClr val="tx1">
                  <a:alpha val="51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F2A1F-A311-168A-7B15-43F7B9473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58" y="342431"/>
            <a:ext cx="2068539" cy="10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00" y="476249"/>
            <a:ext cx="11039683" cy="632441"/>
          </a:xfrm>
        </p:spPr>
        <p:txBody>
          <a:bodyPr anchor="ctr"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FA1A-4EBE-4668-B0DD-FB203D397901}" type="datetime4">
              <a:rPr lang="en-US" noProof="0" smtClean="0"/>
              <a:t>September 18, 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B7FD82-58AE-42CD-B0BA-9C78E3202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017" y="1189038"/>
            <a:ext cx="11037966" cy="3651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en-US" dirty="0"/>
              <a:t>sub-header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AB7740-D11A-4EB2-AF77-8F152024AC8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6222" y="1948379"/>
            <a:ext cx="11038761" cy="41260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1pPr>
            <a:lvl2pPr marL="4572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2pPr>
            <a:lvl3pPr marL="6858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3pPr>
            <a:lvl4pPr marL="9144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4pPr>
            <a:lvl5pPr marL="11430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723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D73-C717-4130-BEDA-E8EA55C69EEC}" type="datetime4">
              <a:rPr lang="en-US" noProof="0" smtClean="0"/>
              <a:t>September 18, 2025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54145E-3FFB-4D6C-A25A-E2C7CAF7A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21" y="1948379"/>
            <a:ext cx="5494361" cy="41260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1pPr>
            <a:lvl2pPr marL="457200">
              <a:buClr>
                <a:schemeClr val="tx2"/>
              </a:buClr>
              <a:defRPr sz="1800"/>
            </a:lvl2pPr>
            <a:lvl3pPr marL="685800">
              <a:buClr>
                <a:schemeClr val="tx2"/>
              </a:buClr>
              <a:defRPr sz="1800"/>
            </a:lvl3pPr>
            <a:lvl4pPr marL="914400">
              <a:buClr>
                <a:schemeClr val="tx2"/>
              </a:buClr>
              <a:defRPr sz="1800"/>
            </a:lvl4pPr>
            <a:lvl5pPr marL="1143000"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8CA875-878A-476A-80C3-085149B593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20622" y="1948379"/>
            <a:ext cx="5494361" cy="41260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tx2"/>
              </a:buClr>
              <a:buSzPct val="100000"/>
              <a:buFont typeface="Agency FB" panose="020B0503020202020204" pitchFamily="34" charset="0"/>
              <a:buChar char="•"/>
              <a:defRPr sz="1800"/>
            </a:lvl1pPr>
            <a:lvl2pPr marL="457200">
              <a:buClr>
                <a:schemeClr val="tx2"/>
              </a:buClr>
              <a:defRPr sz="1800"/>
            </a:lvl2pPr>
            <a:lvl3pPr marL="685800">
              <a:buClr>
                <a:schemeClr val="tx2"/>
              </a:buClr>
              <a:defRPr sz="1800"/>
            </a:lvl3pPr>
            <a:lvl4pPr marL="914400">
              <a:buClr>
                <a:schemeClr val="tx2"/>
              </a:buClr>
              <a:defRPr sz="1800"/>
            </a:lvl4pPr>
            <a:lvl5pPr marL="1143000"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359AB2-E1D2-426B-A934-F63B95D6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0" y="476249"/>
            <a:ext cx="11039683" cy="632441"/>
          </a:xfrm>
        </p:spPr>
        <p:txBody>
          <a:bodyPr anchor="ctr"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7F47AA5-57DF-4062-92A8-F5A624FD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017" y="1189038"/>
            <a:ext cx="11037966" cy="3651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en-US" dirty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1747018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 0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F929D-C04C-477A-AF0A-7B7E79204BBE}"/>
              </a:ext>
            </a:extLst>
          </p:cNvPr>
          <p:cNvSpPr/>
          <p:nvPr/>
        </p:nvSpPr>
        <p:spPr>
          <a:xfrm>
            <a:off x="0" y="5921829"/>
            <a:ext cx="12192000" cy="936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B97B78-360A-4242-8B8D-A0AEA6044EC8}"/>
              </a:ext>
            </a:extLst>
          </p:cNvPr>
          <p:cNvSpPr/>
          <p:nvPr/>
        </p:nvSpPr>
        <p:spPr>
          <a:xfrm>
            <a:off x="1758108" y="5581175"/>
            <a:ext cx="537231" cy="538931"/>
          </a:xfrm>
          <a:custGeom>
            <a:avLst/>
            <a:gdLst>
              <a:gd name="connsiteX0" fmla="*/ 146691 w 537231"/>
              <a:gd name="connsiteY0" fmla="*/ 0 h 538931"/>
              <a:gd name="connsiteX1" fmla="*/ 390540 w 537231"/>
              <a:gd name="connsiteY1" fmla="*/ 0 h 538931"/>
              <a:gd name="connsiteX2" fmla="*/ 537231 w 537231"/>
              <a:gd name="connsiteY2" fmla="*/ 146691 h 538931"/>
              <a:gd name="connsiteX3" fmla="*/ 537231 w 537231"/>
              <a:gd name="connsiteY3" fmla="*/ 392240 h 538931"/>
              <a:gd name="connsiteX4" fmla="*/ 390540 w 537231"/>
              <a:gd name="connsiteY4" fmla="*/ 538931 h 538931"/>
              <a:gd name="connsiteX5" fmla="*/ 146691 w 537231"/>
              <a:gd name="connsiteY5" fmla="*/ 538931 h 538931"/>
              <a:gd name="connsiteX6" fmla="*/ 0 w 537231"/>
              <a:gd name="connsiteY6" fmla="*/ 392240 h 538931"/>
              <a:gd name="connsiteX7" fmla="*/ 0 w 537231"/>
              <a:gd name="connsiteY7" fmla="*/ 369095 h 538931"/>
              <a:gd name="connsiteX8" fmla="*/ 0 w 537231"/>
              <a:gd name="connsiteY8" fmla="*/ 146691 h 538931"/>
              <a:gd name="connsiteX9" fmla="*/ 0 w 537231"/>
              <a:gd name="connsiteY9" fmla="*/ 60953 h 538931"/>
              <a:gd name="connsiteX10" fmla="*/ 60952 w 537231"/>
              <a:gd name="connsiteY10" fmla="*/ 1 h 538931"/>
              <a:gd name="connsiteX11" fmla="*/ 146686 w 537231"/>
              <a:gd name="connsiteY11" fmla="*/ 1 h 53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31" h="538931">
                <a:moveTo>
                  <a:pt x="146691" y="0"/>
                </a:moveTo>
                <a:lnTo>
                  <a:pt x="390540" y="0"/>
                </a:lnTo>
                <a:cubicBezTo>
                  <a:pt x="471555" y="0"/>
                  <a:pt x="537231" y="65676"/>
                  <a:pt x="537231" y="146691"/>
                </a:cubicBezTo>
                <a:lnTo>
                  <a:pt x="537231" y="392240"/>
                </a:lnTo>
                <a:cubicBezTo>
                  <a:pt x="537231" y="473255"/>
                  <a:pt x="471555" y="538931"/>
                  <a:pt x="390540" y="538931"/>
                </a:cubicBezTo>
                <a:lnTo>
                  <a:pt x="146691" y="538931"/>
                </a:lnTo>
                <a:cubicBezTo>
                  <a:pt x="65676" y="538931"/>
                  <a:pt x="0" y="473255"/>
                  <a:pt x="0" y="392240"/>
                </a:cubicBezTo>
                <a:lnTo>
                  <a:pt x="0" y="369095"/>
                </a:lnTo>
                <a:lnTo>
                  <a:pt x="0" y="146691"/>
                </a:lnTo>
                <a:lnTo>
                  <a:pt x="0" y="60953"/>
                </a:lnTo>
                <a:cubicBezTo>
                  <a:pt x="0" y="27290"/>
                  <a:pt x="27289" y="1"/>
                  <a:pt x="60952" y="1"/>
                </a:cubicBezTo>
                <a:lnTo>
                  <a:pt x="146686" y="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9675F7D-9C1F-48F7-B018-D059BD6DE73E}"/>
              </a:ext>
            </a:extLst>
          </p:cNvPr>
          <p:cNvSpPr/>
          <p:nvPr/>
        </p:nvSpPr>
        <p:spPr>
          <a:xfrm>
            <a:off x="5743574" y="788793"/>
            <a:ext cx="537231" cy="538931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F848DF-727D-4483-8520-2BD7B3E1AB78}"/>
              </a:ext>
            </a:extLst>
          </p:cNvPr>
          <p:cNvSpPr/>
          <p:nvPr/>
        </p:nvSpPr>
        <p:spPr>
          <a:xfrm>
            <a:off x="3443899" y="61653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9C06FA-56A4-4C1D-B0FA-2720CDC8FB3D}"/>
              </a:ext>
            </a:extLst>
          </p:cNvPr>
          <p:cNvSpPr/>
          <p:nvPr/>
        </p:nvSpPr>
        <p:spPr>
          <a:xfrm>
            <a:off x="2344254" y="61653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D06E57-9878-4272-94BE-67924DFCAAD0}"/>
              </a:ext>
            </a:extLst>
          </p:cNvPr>
          <p:cNvSpPr/>
          <p:nvPr/>
        </p:nvSpPr>
        <p:spPr>
          <a:xfrm>
            <a:off x="7134975" y="249862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B8463E-3DEB-4953-8791-F735DDEF5CEA}"/>
              </a:ext>
            </a:extLst>
          </p:cNvPr>
          <p:cNvSpPr/>
          <p:nvPr/>
        </p:nvSpPr>
        <p:spPr>
          <a:xfrm>
            <a:off x="2344254" y="55811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3BE07313-3C37-44CB-85E0-428C2960013C}"/>
              </a:ext>
            </a:extLst>
          </p:cNvPr>
          <p:cNvSpPr/>
          <p:nvPr/>
        </p:nvSpPr>
        <p:spPr>
          <a:xfrm>
            <a:off x="1226183" y="400551"/>
            <a:ext cx="1239231" cy="921631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7D8322-90AE-49EA-B4E1-565F72D50F9A}"/>
              </a:ext>
            </a:extLst>
          </p:cNvPr>
          <p:cNvSpPr/>
          <p:nvPr/>
        </p:nvSpPr>
        <p:spPr>
          <a:xfrm flipH="1">
            <a:off x="-158484" y="-113534"/>
            <a:ext cx="1387345" cy="514085"/>
          </a:xfrm>
          <a:prstGeom prst="roundRect">
            <a:avLst>
              <a:gd name="adj" fmla="val 1880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C92447-1CC6-4DED-86F9-49E4D5E7AAF6}"/>
              </a:ext>
            </a:extLst>
          </p:cNvPr>
          <p:cNvSpPr/>
          <p:nvPr/>
        </p:nvSpPr>
        <p:spPr>
          <a:xfrm>
            <a:off x="11092227" y="4905970"/>
            <a:ext cx="1099772" cy="996646"/>
          </a:xfrm>
          <a:custGeom>
            <a:avLst/>
            <a:gdLst>
              <a:gd name="connsiteX0" fmla="*/ 271276 w 1099772"/>
              <a:gd name="connsiteY0" fmla="*/ 0 h 996646"/>
              <a:gd name="connsiteX1" fmla="*/ 496751 w 1099772"/>
              <a:gd name="connsiteY1" fmla="*/ 0 h 996646"/>
              <a:gd name="connsiteX2" fmla="*/ 722226 w 1099772"/>
              <a:gd name="connsiteY2" fmla="*/ 0 h 996646"/>
              <a:gd name="connsiteX3" fmla="*/ 1099772 w 1099772"/>
              <a:gd name="connsiteY3" fmla="*/ 0 h 996646"/>
              <a:gd name="connsiteX4" fmla="*/ 1099772 w 1099772"/>
              <a:gd name="connsiteY4" fmla="*/ 996646 h 996646"/>
              <a:gd name="connsiteX5" fmla="*/ 722226 w 1099772"/>
              <a:gd name="connsiteY5" fmla="*/ 996646 h 996646"/>
              <a:gd name="connsiteX6" fmla="*/ 496751 w 1099772"/>
              <a:gd name="connsiteY6" fmla="*/ 996646 h 996646"/>
              <a:gd name="connsiteX7" fmla="*/ 271276 w 1099772"/>
              <a:gd name="connsiteY7" fmla="*/ 996646 h 996646"/>
              <a:gd name="connsiteX8" fmla="*/ 0 w 1099772"/>
              <a:gd name="connsiteY8" fmla="*/ 725370 h 996646"/>
              <a:gd name="connsiteX9" fmla="*/ 0 w 1099772"/>
              <a:gd name="connsiteY9" fmla="*/ 682568 h 996646"/>
              <a:gd name="connsiteX10" fmla="*/ 0 w 1099772"/>
              <a:gd name="connsiteY10" fmla="*/ 271276 h 996646"/>
              <a:gd name="connsiteX11" fmla="*/ 0 w 1099772"/>
              <a:gd name="connsiteY11" fmla="*/ 112721 h 996646"/>
              <a:gd name="connsiteX12" fmla="*/ 112719 w 1099772"/>
              <a:gd name="connsiteY12" fmla="*/ 2 h 996646"/>
              <a:gd name="connsiteX13" fmla="*/ 271267 w 1099772"/>
              <a:gd name="connsiteY13" fmla="*/ 2 h 99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9772" h="996646">
                <a:moveTo>
                  <a:pt x="271276" y="0"/>
                </a:moveTo>
                <a:lnTo>
                  <a:pt x="496751" y="0"/>
                </a:lnTo>
                <a:lnTo>
                  <a:pt x="722226" y="0"/>
                </a:lnTo>
                <a:lnTo>
                  <a:pt x="1099772" y="0"/>
                </a:lnTo>
                <a:lnTo>
                  <a:pt x="1099772" y="996646"/>
                </a:lnTo>
                <a:lnTo>
                  <a:pt x="722226" y="996646"/>
                </a:lnTo>
                <a:lnTo>
                  <a:pt x="496751" y="996646"/>
                </a:lnTo>
                <a:lnTo>
                  <a:pt x="271276" y="996646"/>
                </a:lnTo>
                <a:cubicBezTo>
                  <a:pt x="121455" y="996646"/>
                  <a:pt x="0" y="875191"/>
                  <a:pt x="0" y="725370"/>
                </a:cubicBezTo>
                <a:lnTo>
                  <a:pt x="0" y="682568"/>
                </a:lnTo>
                <a:lnTo>
                  <a:pt x="0" y="271276"/>
                </a:lnTo>
                <a:lnTo>
                  <a:pt x="0" y="112721"/>
                </a:lnTo>
                <a:cubicBezTo>
                  <a:pt x="0" y="50468"/>
                  <a:pt x="50466" y="2"/>
                  <a:pt x="112719" y="2"/>
                </a:cubicBezTo>
                <a:lnTo>
                  <a:pt x="271267" y="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872DB40-EE25-476F-8695-0A56F33B9672}"/>
              </a:ext>
            </a:extLst>
          </p:cNvPr>
          <p:cNvSpPr/>
          <p:nvPr/>
        </p:nvSpPr>
        <p:spPr>
          <a:xfrm>
            <a:off x="6556906" y="249862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49296A7-C307-4BA2-BA86-491EA2C99445}"/>
              </a:ext>
            </a:extLst>
          </p:cNvPr>
          <p:cNvSpPr/>
          <p:nvPr/>
        </p:nvSpPr>
        <p:spPr>
          <a:xfrm>
            <a:off x="760006" y="2149703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A4271-081D-4B2F-9BB8-E83EF2E786E1}"/>
              </a:ext>
            </a:extLst>
          </p:cNvPr>
          <p:cNvSpPr/>
          <p:nvPr/>
        </p:nvSpPr>
        <p:spPr>
          <a:xfrm>
            <a:off x="760006" y="1558694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4966EB-E991-4FEA-8B1E-852D567D38E5}"/>
              </a:ext>
            </a:extLst>
          </p:cNvPr>
          <p:cNvSpPr/>
          <p:nvPr/>
        </p:nvSpPr>
        <p:spPr>
          <a:xfrm>
            <a:off x="769451" y="3650868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C082BCAC-4B14-4EA6-BE5C-921D4E6F42A8}"/>
              </a:ext>
            </a:extLst>
          </p:cNvPr>
          <p:cNvSpPr/>
          <p:nvPr/>
        </p:nvSpPr>
        <p:spPr>
          <a:xfrm>
            <a:off x="9328443" y="470821"/>
            <a:ext cx="2429892" cy="3449512"/>
          </a:xfrm>
          <a:custGeom>
            <a:avLst/>
            <a:gdLst>
              <a:gd name="connsiteX0" fmla="*/ 918164 w 3757356"/>
              <a:gd name="connsiteY0" fmla="*/ 3369599 h 5334000"/>
              <a:gd name="connsiteX1" fmla="*/ 1316218 w 3757356"/>
              <a:gd name="connsiteY1" fmla="*/ 3369599 h 5334000"/>
              <a:gd name="connsiteX2" fmla="*/ 1466890 w 3757356"/>
              <a:gd name="connsiteY2" fmla="*/ 3520270 h 5334000"/>
              <a:gd name="connsiteX3" fmla="*/ 1466890 w 3757356"/>
              <a:gd name="connsiteY3" fmla="*/ 3823995 h 5334000"/>
              <a:gd name="connsiteX4" fmla="*/ 1466891 w 3757356"/>
              <a:gd name="connsiteY4" fmla="*/ 3824011 h 5334000"/>
              <a:gd name="connsiteX5" fmla="*/ 1466891 w 3757356"/>
              <a:gd name="connsiteY5" fmla="*/ 4877665 h 5334000"/>
              <a:gd name="connsiteX6" fmla="*/ 1010556 w 3757356"/>
              <a:gd name="connsiteY6" fmla="*/ 5334000 h 5334000"/>
              <a:gd name="connsiteX7" fmla="*/ 465147 w 3757356"/>
              <a:gd name="connsiteY7" fmla="*/ 5334000 h 5334000"/>
              <a:gd name="connsiteX8" fmla="*/ 8811 w 3757356"/>
              <a:gd name="connsiteY8" fmla="*/ 4877664 h 5334000"/>
              <a:gd name="connsiteX9" fmla="*/ 8811 w 3757356"/>
              <a:gd name="connsiteY9" fmla="*/ 3824011 h 5334000"/>
              <a:gd name="connsiteX10" fmla="*/ 463222 w 3757356"/>
              <a:gd name="connsiteY10" fmla="*/ 3369601 h 5334000"/>
              <a:gd name="connsiteX11" fmla="*/ 918151 w 3757356"/>
              <a:gd name="connsiteY11" fmla="*/ 3369601 h 5334000"/>
              <a:gd name="connsiteX12" fmla="*/ 1560503 w 3757356"/>
              <a:gd name="connsiteY12" fmla="*/ 2277245 h 5334000"/>
              <a:gd name="connsiteX13" fmla="*/ 2983791 w 3757356"/>
              <a:gd name="connsiteY13" fmla="*/ 2277245 h 5334000"/>
              <a:gd name="connsiteX14" fmla="*/ 3364798 w 3757356"/>
              <a:gd name="connsiteY14" fmla="*/ 2658252 h 5334000"/>
              <a:gd name="connsiteX15" fmla="*/ 3364798 w 3757356"/>
              <a:gd name="connsiteY15" fmla="*/ 2969770 h 5334000"/>
              <a:gd name="connsiteX16" fmla="*/ 2983791 w 3757356"/>
              <a:gd name="connsiteY16" fmla="*/ 3350777 h 5334000"/>
              <a:gd name="connsiteX17" fmla="*/ 1560503 w 3757356"/>
              <a:gd name="connsiteY17" fmla="*/ 3350777 h 5334000"/>
              <a:gd name="connsiteX18" fmla="*/ 1450069 w 3757356"/>
              <a:gd name="connsiteY18" fmla="*/ 3240343 h 5334000"/>
              <a:gd name="connsiteX19" fmla="*/ 1450069 w 3757356"/>
              <a:gd name="connsiteY19" fmla="*/ 2387679 h 5334000"/>
              <a:gd name="connsiteX20" fmla="*/ 1560503 w 3757356"/>
              <a:gd name="connsiteY20" fmla="*/ 2277245 h 5334000"/>
              <a:gd name="connsiteX21" fmla="*/ 410788 w 3757356"/>
              <a:gd name="connsiteY21" fmla="*/ 1353927 h 5334000"/>
              <a:gd name="connsiteX22" fmla="*/ 1332822 w 3757356"/>
              <a:gd name="connsiteY22" fmla="*/ 1353927 h 5334000"/>
              <a:gd name="connsiteX23" fmla="*/ 1458077 w 3757356"/>
              <a:gd name="connsiteY23" fmla="*/ 1479183 h 5334000"/>
              <a:gd name="connsiteX24" fmla="*/ 1458077 w 3757356"/>
              <a:gd name="connsiteY24" fmla="*/ 2166007 h 5334000"/>
              <a:gd name="connsiteX25" fmla="*/ 1332822 w 3757356"/>
              <a:gd name="connsiteY25" fmla="*/ 2291263 h 5334000"/>
              <a:gd name="connsiteX26" fmla="*/ 410788 w 3757356"/>
              <a:gd name="connsiteY26" fmla="*/ 2291263 h 5334000"/>
              <a:gd name="connsiteX27" fmla="*/ 0 w 3757356"/>
              <a:gd name="connsiteY27" fmla="*/ 1880476 h 5334000"/>
              <a:gd name="connsiteX28" fmla="*/ 0 w 3757356"/>
              <a:gd name="connsiteY28" fmla="*/ 1764715 h 5334000"/>
              <a:gd name="connsiteX29" fmla="*/ 410788 w 3757356"/>
              <a:gd name="connsiteY29" fmla="*/ 1353927 h 5334000"/>
              <a:gd name="connsiteX30" fmla="*/ 1562224 w 3757356"/>
              <a:gd name="connsiteY30" fmla="*/ 0 h 5334000"/>
              <a:gd name="connsiteX31" fmla="*/ 3273989 w 3757356"/>
              <a:gd name="connsiteY31" fmla="*/ 0 h 5334000"/>
              <a:gd name="connsiteX32" fmla="*/ 3757356 w 3757356"/>
              <a:gd name="connsiteY32" fmla="*/ 483367 h 5334000"/>
              <a:gd name="connsiteX33" fmla="*/ 3757356 w 3757356"/>
              <a:gd name="connsiteY33" fmla="*/ 878576 h 5334000"/>
              <a:gd name="connsiteX34" fmla="*/ 3273989 w 3757356"/>
              <a:gd name="connsiteY34" fmla="*/ 1361943 h 5334000"/>
              <a:gd name="connsiteX35" fmla="*/ 1562224 w 3757356"/>
              <a:gd name="connsiteY35" fmla="*/ 1361943 h 5334000"/>
              <a:gd name="connsiteX36" fmla="*/ 1450068 w 3757356"/>
              <a:gd name="connsiteY36" fmla="*/ 1249787 h 5334000"/>
              <a:gd name="connsiteX37" fmla="*/ 1450068 w 3757356"/>
              <a:gd name="connsiteY37" fmla="*/ 112156 h 5334000"/>
              <a:gd name="connsiteX38" fmla="*/ 1562224 w 3757356"/>
              <a:gd name="connsiteY38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7356" h="5334000">
                <a:moveTo>
                  <a:pt x="918164" y="3369599"/>
                </a:moveTo>
                <a:lnTo>
                  <a:pt x="1316218" y="3369599"/>
                </a:lnTo>
                <a:cubicBezTo>
                  <a:pt x="1399432" y="3369599"/>
                  <a:pt x="1466890" y="3437056"/>
                  <a:pt x="1466890" y="3520270"/>
                </a:cubicBezTo>
                <a:lnTo>
                  <a:pt x="1466890" y="3823995"/>
                </a:lnTo>
                <a:lnTo>
                  <a:pt x="1466891" y="3824011"/>
                </a:lnTo>
                <a:lnTo>
                  <a:pt x="1466891" y="4877665"/>
                </a:lnTo>
                <a:cubicBezTo>
                  <a:pt x="1466891" y="5129691"/>
                  <a:pt x="1262582" y="5334000"/>
                  <a:pt x="1010556" y="5334000"/>
                </a:cubicBezTo>
                <a:lnTo>
                  <a:pt x="465147" y="5334000"/>
                </a:lnTo>
                <a:cubicBezTo>
                  <a:pt x="213120" y="5334000"/>
                  <a:pt x="8811" y="5129691"/>
                  <a:pt x="8811" y="4877664"/>
                </a:cubicBezTo>
                <a:lnTo>
                  <a:pt x="8811" y="3824011"/>
                </a:lnTo>
                <a:cubicBezTo>
                  <a:pt x="8811" y="3573047"/>
                  <a:pt x="212258" y="3369601"/>
                  <a:pt x="463222" y="3369601"/>
                </a:cubicBezTo>
                <a:lnTo>
                  <a:pt x="918151" y="3369601"/>
                </a:lnTo>
                <a:close/>
                <a:moveTo>
                  <a:pt x="1560503" y="2277245"/>
                </a:moveTo>
                <a:lnTo>
                  <a:pt x="2983791" y="2277245"/>
                </a:lnTo>
                <a:cubicBezTo>
                  <a:pt x="3194215" y="2277245"/>
                  <a:pt x="3364798" y="2447828"/>
                  <a:pt x="3364798" y="2658252"/>
                </a:cubicBezTo>
                <a:lnTo>
                  <a:pt x="3364798" y="2969770"/>
                </a:lnTo>
                <a:cubicBezTo>
                  <a:pt x="3364798" y="3180194"/>
                  <a:pt x="3194215" y="3350777"/>
                  <a:pt x="2983791" y="3350777"/>
                </a:cubicBezTo>
                <a:lnTo>
                  <a:pt x="1560503" y="3350777"/>
                </a:lnTo>
                <a:cubicBezTo>
                  <a:pt x="1499511" y="3350777"/>
                  <a:pt x="1450069" y="3301334"/>
                  <a:pt x="1450069" y="3240343"/>
                </a:cubicBezTo>
                <a:lnTo>
                  <a:pt x="1450069" y="2387679"/>
                </a:lnTo>
                <a:cubicBezTo>
                  <a:pt x="1450069" y="2326688"/>
                  <a:pt x="1499511" y="2277245"/>
                  <a:pt x="1560503" y="2277245"/>
                </a:cubicBezTo>
                <a:close/>
                <a:moveTo>
                  <a:pt x="410788" y="1353927"/>
                </a:moveTo>
                <a:lnTo>
                  <a:pt x="1332822" y="1353927"/>
                </a:lnTo>
                <a:cubicBezTo>
                  <a:pt x="1401998" y="1353927"/>
                  <a:pt x="1458077" y="1410006"/>
                  <a:pt x="1458077" y="1479183"/>
                </a:cubicBezTo>
                <a:lnTo>
                  <a:pt x="1458077" y="2166007"/>
                </a:lnTo>
                <a:cubicBezTo>
                  <a:pt x="1458077" y="2235184"/>
                  <a:pt x="1401998" y="2291263"/>
                  <a:pt x="1332822" y="2291263"/>
                </a:cubicBezTo>
                <a:lnTo>
                  <a:pt x="410788" y="2291263"/>
                </a:lnTo>
                <a:cubicBezTo>
                  <a:pt x="183916" y="2291263"/>
                  <a:pt x="0" y="2107347"/>
                  <a:pt x="0" y="1880476"/>
                </a:cubicBezTo>
                <a:lnTo>
                  <a:pt x="0" y="1764715"/>
                </a:lnTo>
                <a:cubicBezTo>
                  <a:pt x="0" y="1537843"/>
                  <a:pt x="183916" y="1353927"/>
                  <a:pt x="410788" y="1353927"/>
                </a:cubicBezTo>
                <a:close/>
                <a:moveTo>
                  <a:pt x="1562224" y="0"/>
                </a:moveTo>
                <a:lnTo>
                  <a:pt x="3273989" y="0"/>
                </a:lnTo>
                <a:cubicBezTo>
                  <a:pt x="3540946" y="0"/>
                  <a:pt x="3757356" y="216411"/>
                  <a:pt x="3757356" y="483367"/>
                </a:cubicBezTo>
                <a:lnTo>
                  <a:pt x="3757356" y="878576"/>
                </a:lnTo>
                <a:cubicBezTo>
                  <a:pt x="3757356" y="1145532"/>
                  <a:pt x="3540946" y="1361943"/>
                  <a:pt x="3273989" y="1361943"/>
                </a:cubicBezTo>
                <a:lnTo>
                  <a:pt x="1562224" y="1361943"/>
                </a:lnTo>
                <a:cubicBezTo>
                  <a:pt x="1500281" y="1361943"/>
                  <a:pt x="1450068" y="1311729"/>
                  <a:pt x="1450068" y="1249787"/>
                </a:cubicBezTo>
                <a:lnTo>
                  <a:pt x="1450068" y="112156"/>
                </a:lnTo>
                <a:cubicBezTo>
                  <a:pt x="1450068" y="50214"/>
                  <a:pt x="1500281" y="0"/>
                  <a:pt x="156222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47A25519-AEB4-34A4-CF22-6FB4D1C9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3" y="2336255"/>
            <a:ext cx="4261484" cy="2203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280-2894-8286-A364-2C35292DEE5A}"/>
              </a:ext>
            </a:extLst>
          </p:cNvPr>
          <p:cNvSpPr txBox="1"/>
          <p:nvPr/>
        </p:nvSpPr>
        <p:spPr>
          <a:xfrm>
            <a:off x="4668910" y="4589979"/>
            <a:ext cx="2854178" cy="73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lnSpc>
                <a:spcPct val="9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Agency FB" panose="020B0503020202020204" pitchFamily="34" charset="0"/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81FFD-06D2-280C-91DB-28D8A60A50E5}"/>
              </a:ext>
            </a:extLst>
          </p:cNvPr>
          <p:cNvSpPr/>
          <p:nvPr userDrawn="1"/>
        </p:nvSpPr>
        <p:spPr>
          <a:xfrm>
            <a:off x="0" y="5921829"/>
            <a:ext cx="12192000" cy="936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7E55A56-D3C3-AC72-FDF9-298E38633578}"/>
              </a:ext>
            </a:extLst>
          </p:cNvPr>
          <p:cNvSpPr/>
          <p:nvPr userDrawn="1"/>
        </p:nvSpPr>
        <p:spPr>
          <a:xfrm>
            <a:off x="1758108" y="5581175"/>
            <a:ext cx="537231" cy="538931"/>
          </a:xfrm>
          <a:custGeom>
            <a:avLst/>
            <a:gdLst>
              <a:gd name="connsiteX0" fmla="*/ 146691 w 537231"/>
              <a:gd name="connsiteY0" fmla="*/ 0 h 538931"/>
              <a:gd name="connsiteX1" fmla="*/ 390540 w 537231"/>
              <a:gd name="connsiteY1" fmla="*/ 0 h 538931"/>
              <a:gd name="connsiteX2" fmla="*/ 537231 w 537231"/>
              <a:gd name="connsiteY2" fmla="*/ 146691 h 538931"/>
              <a:gd name="connsiteX3" fmla="*/ 537231 w 537231"/>
              <a:gd name="connsiteY3" fmla="*/ 392240 h 538931"/>
              <a:gd name="connsiteX4" fmla="*/ 390540 w 537231"/>
              <a:gd name="connsiteY4" fmla="*/ 538931 h 538931"/>
              <a:gd name="connsiteX5" fmla="*/ 146691 w 537231"/>
              <a:gd name="connsiteY5" fmla="*/ 538931 h 538931"/>
              <a:gd name="connsiteX6" fmla="*/ 0 w 537231"/>
              <a:gd name="connsiteY6" fmla="*/ 392240 h 538931"/>
              <a:gd name="connsiteX7" fmla="*/ 0 w 537231"/>
              <a:gd name="connsiteY7" fmla="*/ 369095 h 538931"/>
              <a:gd name="connsiteX8" fmla="*/ 0 w 537231"/>
              <a:gd name="connsiteY8" fmla="*/ 146691 h 538931"/>
              <a:gd name="connsiteX9" fmla="*/ 0 w 537231"/>
              <a:gd name="connsiteY9" fmla="*/ 60953 h 538931"/>
              <a:gd name="connsiteX10" fmla="*/ 60952 w 537231"/>
              <a:gd name="connsiteY10" fmla="*/ 1 h 538931"/>
              <a:gd name="connsiteX11" fmla="*/ 146686 w 537231"/>
              <a:gd name="connsiteY11" fmla="*/ 1 h 53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31" h="538931">
                <a:moveTo>
                  <a:pt x="146691" y="0"/>
                </a:moveTo>
                <a:lnTo>
                  <a:pt x="390540" y="0"/>
                </a:lnTo>
                <a:cubicBezTo>
                  <a:pt x="471555" y="0"/>
                  <a:pt x="537231" y="65676"/>
                  <a:pt x="537231" y="146691"/>
                </a:cubicBezTo>
                <a:lnTo>
                  <a:pt x="537231" y="392240"/>
                </a:lnTo>
                <a:cubicBezTo>
                  <a:pt x="537231" y="473255"/>
                  <a:pt x="471555" y="538931"/>
                  <a:pt x="390540" y="538931"/>
                </a:cubicBezTo>
                <a:lnTo>
                  <a:pt x="146691" y="538931"/>
                </a:lnTo>
                <a:cubicBezTo>
                  <a:pt x="65676" y="538931"/>
                  <a:pt x="0" y="473255"/>
                  <a:pt x="0" y="392240"/>
                </a:cubicBezTo>
                <a:lnTo>
                  <a:pt x="0" y="369095"/>
                </a:lnTo>
                <a:lnTo>
                  <a:pt x="0" y="146691"/>
                </a:lnTo>
                <a:lnTo>
                  <a:pt x="0" y="60953"/>
                </a:lnTo>
                <a:cubicBezTo>
                  <a:pt x="0" y="27290"/>
                  <a:pt x="27289" y="1"/>
                  <a:pt x="60952" y="1"/>
                </a:cubicBezTo>
                <a:lnTo>
                  <a:pt x="146686" y="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1FAF58D-7DD6-03B3-9B74-F93E6EC0BB34}"/>
              </a:ext>
            </a:extLst>
          </p:cNvPr>
          <p:cNvSpPr/>
          <p:nvPr userDrawn="1"/>
        </p:nvSpPr>
        <p:spPr>
          <a:xfrm>
            <a:off x="5743574" y="788793"/>
            <a:ext cx="537231" cy="538931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A9FA7A-AE45-E985-4F0D-74DD3FA54590}"/>
              </a:ext>
            </a:extLst>
          </p:cNvPr>
          <p:cNvSpPr/>
          <p:nvPr userDrawn="1"/>
        </p:nvSpPr>
        <p:spPr>
          <a:xfrm>
            <a:off x="3443899" y="61653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612E6-B07D-A383-DE0E-FF3E324B089C}"/>
              </a:ext>
            </a:extLst>
          </p:cNvPr>
          <p:cNvSpPr/>
          <p:nvPr userDrawn="1"/>
        </p:nvSpPr>
        <p:spPr>
          <a:xfrm>
            <a:off x="2344254" y="61653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5D8432-FAF4-658F-8A60-7D2948F656EB}"/>
              </a:ext>
            </a:extLst>
          </p:cNvPr>
          <p:cNvSpPr/>
          <p:nvPr userDrawn="1"/>
        </p:nvSpPr>
        <p:spPr>
          <a:xfrm>
            <a:off x="7134975" y="249862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BB6B6-E7EE-1E8C-F564-524E367043C4}"/>
              </a:ext>
            </a:extLst>
          </p:cNvPr>
          <p:cNvSpPr/>
          <p:nvPr userDrawn="1"/>
        </p:nvSpPr>
        <p:spPr>
          <a:xfrm>
            <a:off x="2344254" y="5581175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0AA8BC7-A120-0D32-6083-0686BBC730D7}"/>
              </a:ext>
            </a:extLst>
          </p:cNvPr>
          <p:cNvSpPr/>
          <p:nvPr userDrawn="1"/>
        </p:nvSpPr>
        <p:spPr>
          <a:xfrm>
            <a:off x="1226183" y="400551"/>
            <a:ext cx="1239231" cy="921631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F20745-9ADD-8DDE-7D26-69090BD8BC15}"/>
              </a:ext>
            </a:extLst>
          </p:cNvPr>
          <p:cNvSpPr/>
          <p:nvPr userDrawn="1"/>
        </p:nvSpPr>
        <p:spPr>
          <a:xfrm flipH="1">
            <a:off x="-158484" y="-113534"/>
            <a:ext cx="1387345" cy="514085"/>
          </a:xfrm>
          <a:prstGeom prst="roundRect">
            <a:avLst>
              <a:gd name="adj" fmla="val 1880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CE9EE7-8816-A266-4749-533A7BE5266D}"/>
              </a:ext>
            </a:extLst>
          </p:cNvPr>
          <p:cNvSpPr/>
          <p:nvPr userDrawn="1"/>
        </p:nvSpPr>
        <p:spPr>
          <a:xfrm>
            <a:off x="11092227" y="4905970"/>
            <a:ext cx="1099772" cy="996646"/>
          </a:xfrm>
          <a:custGeom>
            <a:avLst/>
            <a:gdLst>
              <a:gd name="connsiteX0" fmla="*/ 271276 w 1099772"/>
              <a:gd name="connsiteY0" fmla="*/ 0 h 996646"/>
              <a:gd name="connsiteX1" fmla="*/ 496751 w 1099772"/>
              <a:gd name="connsiteY1" fmla="*/ 0 h 996646"/>
              <a:gd name="connsiteX2" fmla="*/ 722226 w 1099772"/>
              <a:gd name="connsiteY2" fmla="*/ 0 h 996646"/>
              <a:gd name="connsiteX3" fmla="*/ 1099772 w 1099772"/>
              <a:gd name="connsiteY3" fmla="*/ 0 h 996646"/>
              <a:gd name="connsiteX4" fmla="*/ 1099772 w 1099772"/>
              <a:gd name="connsiteY4" fmla="*/ 996646 h 996646"/>
              <a:gd name="connsiteX5" fmla="*/ 722226 w 1099772"/>
              <a:gd name="connsiteY5" fmla="*/ 996646 h 996646"/>
              <a:gd name="connsiteX6" fmla="*/ 496751 w 1099772"/>
              <a:gd name="connsiteY6" fmla="*/ 996646 h 996646"/>
              <a:gd name="connsiteX7" fmla="*/ 271276 w 1099772"/>
              <a:gd name="connsiteY7" fmla="*/ 996646 h 996646"/>
              <a:gd name="connsiteX8" fmla="*/ 0 w 1099772"/>
              <a:gd name="connsiteY8" fmla="*/ 725370 h 996646"/>
              <a:gd name="connsiteX9" fmla="*/ 0 w 1099772"/>
              <a:gd name="connsiteY9" fmla="*/ 682568 h 996646"/>
              <a:gd name="connsiteX10" fmla="*/ 0 w 1099772"/>
              <a:gd name="connsiteY10" fmla="*/ 271276 h 996646"/>
              <a:gd name="connsiteX11" fmla="*/ 0 w 1099772"/>
              <a:gd name="connsiteY11" fmla="*/ 112721 h 996646"/>
              <a:gd name="connsiteX12" fmla="*/ 112719 w 1099772"/>
              <a:gd name="connsiteY12" fmla="*/ 2 h 996646"/>
              <a:gd name="connsiteX13" fmla="*/ 271267 w 1099772"/>
              <a:gd name="connsiteY13" fmla="*/ 2 h 99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9772" h="996646">
                <a:moveTo>
                  <a:pt x="271276" y="0"/>
                </a:moveTo>
                <a:lnTo>
                  <a:pt x="496751" y="0"/>
                </a:lnTo>
                <a:lnTo>
                  <a:pt x="722226" y="0"/>
                </a:lnTo>
                <a:lnTo>
                  <a:pt x="1099772" y="0"/>
                </a:lnTo>
                <a:lnTo>
                  <a:pt x="1099772" y="996646"/>
                </a:lnTo>
                <a:lnTo>
                  <a:pt x="722226" y="996646"/>
                </a:lnTo>
                <a:lnTo>
                  <a:pt x="496751" y="996646"/>
                </a:lnTo>
                <a:lnTo>
                  <a:pt x="271276" y="996646"/>
                </a:lnTo>
                <a:cubicBezTo>
                  <a:pt x="121455" y="996646"/>
                  <a:pt x="0" y="875191"/>
                  <a:pt x="0" y="725370"/>
                </a:cubicBezTo>
                <a:lnTo>
                  <a:pt x="0" y="682568"/>
                </a:lnTo>
                <a:lnTo>
                  <a:pt x="0" y="271276"/>
                </a:lnTo>
                <a:lnTo>
                  <a:pt x="0" y="112721"/>
                </a:lnTo>
                <a:cubicBezTo>
                  <a:pt x="0" y="50468"/>
                  <a:pt x="50466" y="2"/>
                  <a:pt x="112719" y="2"/>
                </a:cubicBezTo>
                <a:lnTo>
                  <a:pt x="271267" y="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831B3-A822-FD64-0BCA-5DC1D6C17C99}"/>
              </a:ext>
            </a:extLst>
          </p:cNvPr>
          <p:cNvSpPr/>
          <p:nvPr userDrawn="1"/>
        </p:nvSpPr>
        <p:spPr>
          <a:xfrm>
            <a:off x="6556906" y="249862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855FC5-6157-B3D0-FCAC-93065C93533D}"/>
              </a:ext>
            </a:extLst>
          </p:cNvPr>
          <p:cNvSpPr/>
          <p:nvPr userDrawn="1"/>
        </p:nvSpPr>
        <p:spPr>
          <a:xfrm>
            <a:off x="760006" y="2149703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D9C183-DFF5-7403-46A5-23A80E0B1A46}"/>
              </a:ext>
            </a:extLst>
          </p:cNvPr>
          <p:cNvSpPr/>
          <p:nvPr userDrawn="1"/>
        </p:nvSpPr>
        <p:spPr>
          <a:xfrm>
            <a:off x="760006" y="1558694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18E059F-4B56-CF1F-5672-4DD9C3DACF82}"/>
              </a:ext>
            </a:extLst>
          </p:cNvPr>
          <p:cNvSpPr/>
          <p:nvPr userDrawn="1"/>
        </p:nvSpPr>
        <p:spPr>
          <a:xfrm>
            <a:off x="769451" y="3650868"/>
            <a:ext cx="537231" cy="538931"/>
          </a:xfrm>
          <a:prstGeom prst="roundRect">
            <a:avLst>
              <a:gd name="adj" fmla="val 27305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0ED33345-1790-BFF2-0921-381434A6D2DF}"/>
              </a:ext>
            </a:extLst>
          </p:cNvPr>
          <p:cNvSpPr/>
          <p:nvPr userDrawn="1"/>
        </p:nvSpPr>
        <p:spPr>
          <a:xfrm>
            <a:off x="9328443" y="470821"/>
            <a:ext cx="2429892" cy="3449512"/>
          </a:xfrm>
          <a:custGeom>
            <a:avLst/>
            <a:gdLst>
              <a:gd name="connsiteX0" fmla="*/ 918164 w 3757356"/>
              <a:gd name="connsiteY0" fmla="*/ 3369599 h 5334000"/>
              <a:gd name="connsiteX1" fmla="*/ 1316218 w 3757356"/>
              <a:gd name="connsiteY1" fmla="*/ 3369599 h 5334000"/>
              <a:gd name="connsiteX2" fmla="*/ 1466890 w 3757356"/>
              <a:gd name="connsiteY2" fmla="*/ 3520270 h 5334000"/>
              <a:gd name="connsiteX3" fmla="*/ 1466890 w 3757356"/>
              <a:gd name="connsiteY3" fmla="*/ 3823995 h 5334000"/>
              <a:gd name="connsiteX4" fmla="*/ 1466891 w 3757356"/>
              <a:gd name="connsiteY4" fmla="*/ 3824011 h 5334000"/>
              <a:gd name="connsiteX5" fmla="*/ 1466891 w 3757356"/>
              <a:gd name="connsiteY5" fmla="*/ 4877665 h 5334000"/>
              <a:gd name="connsiteX6" fmla="*/ 1010556 w 3757356"/>
              <a:gd name="connsiteY6" fmla="*/ 5334000 h 5334000"/>
              <a:gd name="connsiteX7" fmla="*/ 465147 w 3757356"/>
              <a:gd name="connsiteY7" fmla="*/ 5334000 h 5334000"/>
              <a:gd name="connsiteX8" fmla="*/ 8811 w 3757356"/>
              <a:gd name="connsiteY8" fmla="*/ 4877664 h 5334000"/>
              <a:gd name="connsiteX9" fmla="*/ 8811 w 3757356"/>
              <a:gd name="connsiteY9" fmla="*/ 3824011 h 5334000"/>
              <a:gd name="connsiteX10" fmla="*/ 463222 w 3757356"/>
              <a:gd name="connsiteY10" fmla="*/ 3369601 h 5334000"/>
              <a:gd name="connsiteX11" fmla="*/ 918151 w 3757356"/>
              <a:gd name="connsiteY11" fmla="*/ 3369601 h 5334000"/>
              <a:gd name="connsiteX12" fmla="*/ 1560503 w 3757356"/>
              <a:gd name="connsiteY12" fmla="*/ 2277245 h 5334000"/>
              <a:gd name="connsiteX13" fmla="*/ 2983791 w 3757356"/>
              <a:gd name="connsiteY13" fmla="*/ 2277245 h 5334000"/>
              <a:gd name="connsiteX14" fmla="*/ 3364798 w 3757356"/>
              <a:gd name="connsiteY14" fmla="*/ 2658252 h 5334000"/>
              <a:gd name="connsiteX15" fmla="*/ 3364798 w 3757356"/>
              <a:gd name="connsiteY15" fmla="*/ 2969770 h 5334000"/>
              <a:gd name="connsiteX16" fmla="*/ 2983791 w 3757356"/>
              <a:gd name="connsiteY16" fmla="*/ 3350777 h 5334000"/>
              <a:gd name="connsiteX17" fmla="*/ 1560503 w 3757356"/>
              <a:gd name="connsiteY17" fmla="*/ 3350777 h 5334000"/>
              <a:gd name="connsiteX18" fmla="*/ 1450069 w 3757356"/>
              <a:gd name="connsiteY18" fmla="*/ 3240343 h 5334000"/>
              <a:gd name="connsiteX19" fmla="*/ 1450069 w 3757356"/>
              <a:gd name="connsiteY19" fmla="*/ 2387679 h 5334000"/>
              <a:gd name="connsiteX20" fmla="*/ 1560503 w 3757356"/>
              <a:gd name="connsiteY20" fmla="*/ 2277245 h 5334000"/>
              <a:gd name="connsiteX21" fmla="*/ 410788 w 3757356"/>
              <a:gd name="connsiteY21" fmla="*/ 1353927 h 5334000"/>
              <a:gd name="connsiteX22" fmla="*/ 1332822 w 3757356"/>
              <a:gd name="connsiteY22" fmla="*/ 1353927 h 5334000"/>
              <a:gd name="connsiteX23" fmla="*/ 1458077 w 3757356"/>
              <a:gd name="connsiteY23" fmla="*/ 1479183 h 5334000"/>
              <a:gd name="connsiteX24" fmla="*/ 1458077 w 3757356"/>
              <a:gd name="connsiteY24" fmla="*/ 2166007 h 5334000"/>
              <a:gd name="connsiteX25" fmla="*/ 1332822 w 3757356"/>
              <a:gd name="connsiteY25" fmla="*/ 2291263 h 5334000"/>
              <a:gd name="connsiteX26" fmla="*/ 410788 w 3757356"/>
              <a:gd name="connsiteY26" fmla="*/ 2291263 h 5334000"/>
              <a:gd name="connsiteX27" fmla="*/ 0 w 3757356"/>
              <a:gd name="connsiteY27" fmla="*/ 1880476 h 5334000"/>
              <a:gd name="connsiteX28" fmla="*/ 0 w 3757356"/>
              <a:gd name="connsiteY28" fmla="*/ 1764715 h 5334000"/>
              <a:gd name="connsiteX29" fmla="*/ 410788 w 3757356"/>
              <a:gd name="connsiteY29" fmla="*/ 1353927 h 5334000"/>
              <a:gd name="connsiteX30" fmla="*/ 1562224 w 3757356"/>
              <a:gd name="connsiteY30" fmla="*/ 0 h 5334000"/>
              <a:gd name="connsiteX31" fmla="*/ 3273989 w 3757356"/>
              <a:gd name="connsiteY31" fmla="*/ 0 h 5334000"/>
              <a:gd name="connsiteX32" fmla="*/ 3757356 w 3757356"/>
              <a:gd name="connsiteY32" fmla="*/ 483367 h 5334000"/>
              <a:gd name="connsiteX33" fmla="*/ 3757356 w 3757356"/>
              <a:gd name="connsiteY33" fmla="*/ 878576 h 5334000"/>
              <a:gd name="connsiteX34" fmla="*/ 3273989 w 3757356"/>
              <a:gd name="connsiteY34" fmla="*/ 1361943 h 5334000"/>
              <a:gd name="connsiteX35" fmla="*/ 1562224 w 3757356"/>
              <a:gd name="connsiteY35" fmla="*/ 1361943 h 5334000"/>
              <a:gd name="connsiteX36" fmla="*/ 1450068 w 3757356"/>
              <a:gd name="connsiteY36" fmla="*/ 1249787 h 5334000"/>
              <a:gd name="connsiteX37" fmla="*/ 1450068 w 3757356"/>
              <a:gd name="connsiteY37" fmla="*/ 112156 h 5334000"/>
              <a:gd name="connsiteX38" fmla="*/ 1562224 w 3757356"/>
              <a:gd name="connsiteY38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7356" h="5334000">
                <a:moveTo>
                  <a:pt x="918164" y="3369599"/>
                </a:moveTo>
                <a:lnTo>
                  <a:pt x="1316218" y="3369599"/>
                </a:lnTo>
                <a:cubicBezTo>
                  <a:pt x="1399432" y="3369599"/>
                  <a:pt x="1466890" y="3437056"/>
                  <a:pt x="1466890" y="3520270"/>
                </a:cubicBezTo>
                <a:lnTo>
                  <a:pt x="1466890" y="3823995"/>
                </a:lnTo>
                <a:lnTo>
                  <a:pt x="1466891" y="3824011"/>
                </a:lnTo>
                <a:lnTo>
                  <a:pt x="1466891" y="4877665"/>
                </a:lnTo>
                <a:cubicBezTo>
                  <a:pt x="1466891" y="5129691"/>
                  <a:pt x="1262582" y="5334000"/>
                  <a:pt x="1010556" y="5334000"/>
                </a:cubicBezTo>
                <a:lnTo>
                  <a:pt x="465147" y="5334000"/>
                </a:lnTo>
                <a:cubicBezTo>
                  <a:pt x="213120" y="5334000"/>
                  <a:pt x="8811" y="5129691"/>
                  <a:pt x="8811" y="4877664"/>
                </a:cubicBezTo>
                <a:lnTo>
                  <a:pt x="8811" y="3824011"/>
                </a:lnTo>
                <a:cubicBezTo>
                  <a:pt x="8811" y="3573047"/>
                  <a:pt x="212258" y="3369601"/>
                  <a:pt x="463222" y="3369601"/>
                </a:cubicBezTo>
                <a:lnTo>
                  <a:pt x="918151" y="3369601"/>
                </a:lnTo>
                <a:close/>
                <a:moveTo>
                  <a:pt x="1560503" y="2277245"/>
                </a:moveTo>
                <a:lnTo>
                  <a:pt x="2983791" y="2277245"/>
                </a:lnTo>
                <a:cubicBezTo>
                  <a:pt x="3194215" y="2277245"/>
                  <a:pt x="3364798" y="2447828"/>
                  <a:pt x="3364798" y="2658252"/>
                </a:cubicBezTo>
                <a:lnTo>
                  <a:pt x="3364798" y="2969770"/>
                </a:lnTo>
                <a:cubicBezTo>
                  <a:pt x="3364798" y="3180194"/>
                  <a:pt x="3194215" y="3350777"/>
                  <a:pt x="2983791" y="3350777"/>
                </a:cubicBezTo>
                <a:lnTo>
                  <a:pt x="1560503" y="3350777"/>
                </a:lnTo>
                <a:cubicBezTo>
                  <a:pt x="1499511" y="3350777"/>
                  <a:pt x="1450069" y="3301334"/>
                  <a:pt x="1450069" y="3240343"/>
                </a:cubicBezTo>
                <a:lnTo>
                  <a:pt x="1450069" y="2387679"/>
                </a:lnTo>
                <a:cubicBezTo>
                  <a:pt x="1450069" y="2326688"/>
                  <a:pt x="1499511" y="2277245"/>
                  <a:pt x="1560503" y="2277245"/>
                </a:cubicBezTo>
                <a:close/>
                <a:moveTo>
                  <a:pt x="410788" y="1353927"/>
                </a:moveTo>
                <a:lnTo>
                  <a:pt x="1332822" y="1353927"/>
                </a:lnTo>
                <a:cubicBezTo>
                  <a:pt x="1401998" y="1353927"/>
                  <a:pt x="1458077" y="1410006"/>
                  <a:pt x="1458077" y="1479183"/>
                </a:cubicBezTo>
                <a:lnTo>
                  <a:pt x="1458077" y="2166007"/>
                </a:lnTo>
                <a:cubicBezTo>
                  <a:pt x="1458077" y="2235184"/>
                  <a:pt x="1401998" y="2291263"/>
                  <a:pt x="1332822" y="2291263"/>
                </a:cubicBezTo>
                <a:lnTo>
                  <a:pt x="410788" y="2291263"/>
                </a:lnTo>
                <a:cubicBezTo>
                  <a:pt x="183916" y="2291263"/>
                  <a:pt x="0" y="2107347"/>
                  <a:pt x="0" y="1880476"/>
                </a:cubicBezTo>
                <a:lnTo>
                  <a:pt x="0" y="1764715"/>
                </a:lnTo>
                <a:cubicBezTo>
                  <a:pt x="0" y="1537843"/>
                  <a:pt x="183916" y="1353927"/>
                  <a:pt x="410788" y="1353927"/>
                </a:cubicBezTo>
                <a:close/>
                <a:moveTo>
                  <a:pt x="1562224" y="0"/>
                </a:moveTo>
                <a:lnTo>
                  <a:pt x="3273989" y="0"/>
                </a:lnTo>
                <a:cubicBezTo>
                  <a:pt x="3540946" y="0"/>
                  <a:pt x="3757356" y="216411"/>
                  <a:pt x="3757356" y="483367"/>
                </a:cubicBezTo>
                <a:lnTo>
                  <a:pt x="3757356" y="878576"/>
                </a:lnTo>
                <a:cubicBezTo>
                  <a:pt x="3757356" y="1145532"/>
                  <a:pt x="3540946" y="1361943"/>
                  <a:pt x="3273989" y="1361943"/>
                </a:cubicBezTo>
                <a:lnTo>
                  <a:pt x="1562224" y="1361943"/>
                </a:lnTo>
                <a:cubicBezTo>
                  <a:pt x="1500281" y="1361943"/>
                  <a:pt x="1450068" y="1311729"/>
                  <a:pt x="1450068" y="1249787"/>
                </a:cubicBezTo>
                <a:lnTo>
                  <a:pt x="1450068" y="112156"/>
                </a:lnTo>
                <a:cubicBezTo>
                  <a:pt x="1450068" y="50214"/>
                  <a:pt x="1500281" y="0"/>
                  <a:pt x="156222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34" name="Picture 33" descr="A logo with white text&#10;&#10;Description automatically generated">
            <a:extLst>
              <a:ext uri="{FF2B5EF4-FFF2-40B4-BE49-F238E27FC236}">
                <a16:creationId xmlns:a16="http://schemas.microsoft.com/office/drawing/2014/main" id="{BAC931C1-CFC4-B2B2-80D4-8877EA84E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3" y="2336255"/>
            <a:ext cx="4261484" cy="22037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283AE3-5F2F-362A-D136-F839CAEE186B}"/>
              </a:ext>
            </a:extLst>
          </p:cNvPr>
          <p:cNvSpPr txBox="1"/>
          <p:nvPr userDrawn="1"/>
        </p:nvSpPr>
        <p:spPr>
          <a:xfrm>
            <a:off x="4668910" y="4589979"/>
            <a:ext cx="2854178" cy="73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lnSpc>
                <a:spcPct val="9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Agency FB" panose="020B0503020202020204" pitchFamily="34" charset="0"/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75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340E-0010-581A-803E-199C965D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60C9-266D-EB47-8FA8-3BBF8488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060F-3BA0-CF55-9EFC-48EFE3D1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DF0C2-03D0-4F3C-4AB3-A69B8B21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E57B-B5F5-AB95-6A33-77EE9962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F66F-D019-DC2D-8C23-CA766790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20695-01D9-710D-243F-D069912D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E4EB1-FE6C-C4FC-6014-502B8975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0A49-4DB7-ED4D-7B37-4CF1799C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0059-0719-A148-B576-6E303CA6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EF81-4F1B-7C6A-DD99-0E2DBC1F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8971-FF42-CD75-8721-B608007E9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B6495-1161-30FE-D768-A8C934A9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DFF76-5752-8ECC-0594-E79AA86B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9550D-7566-6E04-3E02-68C2C1F9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892A6-9D3C-B8B8-74D9-B3002F69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7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024-ADA1-01B0-EF8D-D9595A26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088F-C93E-63B6-B395-817587F9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70E8D-8CA7-77F9-E5C7-8F73A6B08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F4575-BC72-D3BC-2161-A25CD468A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0D7A3-9FBC-AE18-92B6-08E73027B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4F0DB-C646-65CD-3EF9-FF03FCD6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304C8-E0F6-D789-ED9F-1B135A9A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77D84-AD11-7C37-CC0D-74520193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6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0263-0394-EA0A-A9E0-EA42F8BD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D3A77-C6CB-30FF-4923-D662DE9A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8B471-ED40-651C-DC4E-0BAE515E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B4B44-8D39-29D9-1E4D-3CFB25AB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1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DCFD8-1DC5-59D1-B626-4F44D5E2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E8497-942F-386C-F8F0-AB03936D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1D810-2EFF-8994-4E0C-B23F2AB5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1A5-859E-466B-61D2-32798D77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DD4-2156-5132-706B-0061C427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57B04-C655-FD9B-7370-2636CCC27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3A8C7-8392-00D9-0B80-7B217D89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EA7FB-F764-D87B-F37B-E734103F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9BBF4-FB77-DB98-630A-D0B1F79A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CA07-BD14-923F-B47D-581272C0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457FD-0348-F1B5-0E05-21A599D35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9EA16-68B8-CB2A-D5D7-3725343B1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2D539-0725-CB95-20FE-DC64AA44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256A2-BD0C-227D-707E-B7340EAA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32AD-D634-ACBF-B805-67757AD7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1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74438-33AF-FE5C-377A-0894D28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B48F7-3A83-BF01-3623-E1AA1B6B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8FD4-C978-15E8-C41E-5DA70FBC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F4FB1-0180-44AE-A507-30E4789642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FDC4-34A5-A29B-CF17-CC3608AB4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D1AF-BE59-0823-290A-CEDB477DB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B19AB-14C3-4D23-9885-14E983E7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4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amir.hrs@4sec.h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securityventures.com/cybercrime-to-cost-the-world-8-trillion-annually-in-202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tastra.com/blog/security-audit/cyber-security-statistics/" TargetMode="External"/><Relationship Id="rId5" Type="http://schemas.openxmlformats.org/officeDocument/2006/relationships/hyperlink" Target="https://www.simplilearn.com/cyber-security-stats-article" TargetMode="External"/><Relationship Id="rId4" Type="http://schemas.openxmlformats.org/officeDocument/2006/relationships/hyperlink" Target="https://explodingtopics.com/blog/new-cybersecurity-statistic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E794-CF51-4563-A6EC-02745F33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97" y="3640979"/>
            <a:ext cx="6116588" cy="12418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The Trusted Leader in Cybersecurity for Enterprise and Government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565A76-E343-4B25-8F4F-AEED2D12F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97" y="1828976"/>
            <a:ext cx="6116587" cy="170935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</a:rPr>
              <a:t>Meet</a:t>
            </a:r>
            <a:r>
              <a:rPr lang="en-US" b="0" dirty="0">
                <a:latin typeface="+mj-l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Fidelis</a:t>
            </a:r>
            <a:r>
              <a:rPr lang="en-US" b="0" dirty="0">
                <a:latin typeface="+mj-l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Security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E3AE180C-A24A-76D8-EF82-BBAA1598C903}"/>
              </a:ext>
            </a:extLst>
          </p:cNvPr>
          <p:cNvSpPr txBox="1">
            <a:spLocks/>
          </p:cNvSpPr>
          <p:nvPr/>
        </p:nvSpPr>
        <p:spPr>
          <a:xfrm>
            <a:off x="622297" y="5210760"/>
            <a:ext cx="6116587" cy="1862392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Agency FB" panose="020B0503020202020204" pitchFamily="34" charset="0"/>
              <a:buChar char="•"/>
              <a:defRPr lang="en-US" sz="18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61963" indent="-230188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Agency FB" panose="020B0503020202020204" pitchFamily="34" charset="0"/>
              <a:buChar char="•"/>
              <a:defRPr lang="en-US" sz="18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84213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Agency FB" panose="020B0503020202020204" pitchFamily="34" charset="0"/>
              <a:buChar char="•"/>
              <a:defRPr lang="en-US" sz="18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Agency FB" panose="020B0503020202020204" pitchFamily="34" charset="0"/>
              <a:buChar char="•"/>
              <a:defRPr lang="en-US" sz="18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44588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Agency FB" panose="020B0503020202020204" pitchFamily="34" charset="0"/>
              <a:buChar char="•"/>
              <a:tabLst/>
              <a:defRPr lang="en-US" sz="18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Damir Hrs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/>
              <a:t>E-Mail: </a:t>
            </a:r>
            <a:r>
              <a:rPr lang="hr-HR" dirty="0">
                <a:hlinkClick r:id="rId4"/>
              </a:rPr>
              <a:t>damir.hrs@4sec.hr</a:t>
            </a:r>
            <a:endParaRPr lang="hr-HR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E5683-5FAB-49C7-8A84-E8815C3D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0DFD902-7717-2A49-BEDA-4D5090803FF7}"/>
              </a:ext>
            </a:extLst>
          </p:cNvPr>
          <p:cNvSpPr/>
          <p:nvPr/>
        </p:nvSpPr>
        <p:spPr>
          <a:xfrm rot="16200000">
            <a:off x="7017061" y="282573"/>
            <a:ext cx="2890756" cy="642208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4EAE699-F4BF-FE40-939F-FCDF17765456}"/>
              </a:ext>
            </a:extLst>
          </p:cNvPr>
          <p:cNvSpPr/>
          <p:nvPr/>
        </p:nvSpPr>
        <p:spPr>
          <a:xfrm rot="16200000">
            <a:off x="4546293" y="282573"/>
            <a:ext cx="2890756" cy="642208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66FC10B-319A-5E4C-8D81-AA509C4777DB}"/>
              </a:ext>
            </a:extLst>
          </p:cNvPr>
          <p:cNvSpPr/>
          <p:nvPr/>
        </p:nvSpPr>
        <p:spPr>
          <a:xfrm rot="16200000">
            <a:off x="2143112" y="459993"/>
            <a:ext cx="2890756" cy="60672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9821CB-BEAB-4CD4-9F8D-BE2ADE9089A5}"/>
              </a:ext>
            </a:extLst>
          </p:cNvPr>
          <p:cNvSpPr/>
          <p:nvPr/>
        </p:nvSpPr>
        <p:spPr>
          <a:xfrm rot="16200000">
            <a:off x="865279" y="1737827"/>
            <a:ext cx="2890759" cy="3511579"/>
          </a:xfrm>
          <a:custGeom>
            <a:avLst/>
            <a:gdLst>
              <a:gd name="connsiteX0" fmla="*/ 2890759 w 2890759"/>
              <a:gd name="connsiteY0" fmla="*/ 235015 h 3511579"/>
              <a:gd name="connsiteX1" fmla="*/ 2890759 w 2890759"/>
              <a:gd name="connsiteY1" fmla="*/ 1711438 h 3511579"/>
              <a:gd name="connsiteX2" fmla="*/ 2890758 w 2890759"/>
              <a:gd name="connsiteY2" fmla="*/ 1711452 h 3511579"/>
              <a:gd name="connsiteX3" fmla="*/ 2890758 w 2890759"/>
              <a:gd name="connsiteY3" fmla="*/ 2066201 h 3511579"/>
              <a:gd name="connsiteX4" fmla="*/ 1445380 w 2890759"/>
              <a:gd name="connsiteY4" fmla="*/ 3511579 h 3511579"/>
              <a:gd name="connsiteX5" fmla="*/ 2 w 2890759"/>
              <a:gd name="connsiteY5" fmla="*/ 2066201 h 3511579"/>
              <a:gd name="connsiteX6" fmla="*/ 2 w 2890759"/>
              <a:gd name="connsiteY6" fmla="*/ 1711452 h 3511579"/>
              <a:gd name="connsiteX7" fmla="*/ 0 w 2890759"/>
              <a:gd name="connsiteY7" fmla="*/ 1711437 h 3511579"/>
              <a:gd name="connsiteX8" fmla="*/ 0 w 2890759"/>
              <a:gd name="connsiteY8" fmla="*/ 235015 h 3511579"/>
              <a:gd name="connsiteX9" fmla="*/ 235015 w 2890759"/>
              <a:gd name="connsiteY9" fmla="*/ 1 h 3511579"/>
              <a:gd name="connsiteX10" fmla="*/ 1445370 w 2890759"/>
              <a:gd name="connsiteY10" fmla="*/ 1 h 3511579"/>
              <a:gd name="connsiteX11" fmla="*/ 1445380 w 2890759"/>
              <a:gd name="connsiteY11" fmla="*/ 0 h 3511579"/>
              <a:gd name="connsiteX12" fmla="*/ 1445390 w 2890759"/>
              <a:gd name="connsiteY12" fmla="*/ 1 h 3511579"/>
              <a:gd name="connsiteX13" fmla="*/ 2655746 w 2890759"/>
              <a:gd name="connsiteY13" fmla="*/ 1 h 3511579"/>
              <a:gd name="connsiteX14" fmla="*/ 2890759 w 2890759"/>
              <a:gd name="connsiteY14" fmla="*/ 235015 h 35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59" h="3511579">
                <a:moveTo>
                  <a:pt x="2890759" y="235015"/>
                </a:moveTo>
                <a:lnTo>
                  <a:pt x="2890759" y="1711438"/>
                </a:lnTo>
                <a:lnTo>
                  <a:pt x="2890758" y="1711452"/>
                </a:lnTo>
                <a:lnTo>
                  <a:pt x="2890758" y="2066201"/>
                </a:lnTo>
                <a:cubicBezTo>
                  <a:pt x="2890758" y="2864461"/>
                  <a:pt x="2243640" y="3511579"/>
                  <a:pt x="1445380" y="3511579"/>
                </a:cubicBezTo>
                <a:cubicBezTo>
                  <a:pt x="647120" y="3511579"/>
                  <a:pt x="2" y="2864461"/>
                  <a:pt x="2" y="2066201"/>
                </a:cubicBezTo>
                <a:lnTo>
                  <a:pt x="2" y="1711452"/>
                </a:lnTo>
                <a:lnTo>
                  <a:pt x="0" y="1711437"/>
                </a:lnTo>
                <a:lnTo>
                  <a:pt x="0" y="235015"/>
                </a:lnTo>
                <a:cubicBezTo>
                  <a:pt x="0" y="105219"/>
                  <a:pt x="105220" y="1"/>
                  <a:pt x="235015" y="1"/>
                </a:cubicBezTo>
                <a:lnTo>
                  <a:pt x="1445370" y="1"/>
                </a:lnTo>
                <a:lnTo>
                  <a:pt x="1445380" y="0"/>
                </a:lnTo>
                <a:lnTo>
                  <a:pt x="1445390" y="1"/>
                </a:lnTo>
                <a:lnTo>
                  <a:pt x="2655746" y="1"/>
                </a:lnTo>
                <a:cubicBezTo>
                  <a:pt x="2785541" y="1"/>
                  <a:pt x="2890759" y="105220"/>
                  <a:pt x="2890759" y="235015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37A56A-96AD-A845-870C-C17CAD827F22}"/>
              </a:ext>
            </a:extLst>
          </p:cNvPr>
          <p:cNvSpPr txBox="1"/>
          <p:nvPr/>
        </p:nvSpPr>
        <p:spPr>
          <a:xfrm>
            <a:off x="832592" y="3530500"/>
            <a:ext cx="2349660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31E6DD-912E-AB48-8F13-77A60BA79014}"/>
              </a:ext>
            </a:extLst>
          </p:cNvPr>
          <p:cNvSpPr txBox="1"/>
          <p:nvPr/>
        </p:nvSpPr>
        <p:spPr>
          <a:xfrm>
            <a:off x="4190238" y="3530500"/>
            <a:ext cx="2349660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Detect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C4EE5-7DBE-4F4C-9918-8ED7C8D0AB6D}"/>
              </a:ext>
            </a:extLst>
          </p:cNvPr>
          <p:cNvSpPr txBox="1"/>
          <p:nvPr/>
        </p:nvSpPr>
        <p:spPr>
          <a:xfrm>
            <a:off x="6745901" y="3530500"/>
            <a:ext cx="2113116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4E5D4-234B-2548-8A64-D5D817ACAC4E}"/>
              </a:ext>
            </a:extLst>
          </p:cNvPr>
          <p:cNvSpPr txBox="1"/>
          <p:nvPr/>
        </p:nvSpPr>
        <p:spPr>
          <a:xfrm>
            <a:off x="9311993" y="3530500"/>
            <a:ext cx="2349660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Neutralize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F415E3-4AED-C24B-AABD-933D0C842739}"/>
              </a:ext>
            </a:extLst>
          </p:cNvPr>
          <p:cNvSpPr txBox="1"/>
          <p:nvPr/>
        </p:nvSpPr>
        <p:spPr>
          <a:xfrm>
            <a:off x="832594" y="4084819"/>
            <a:ext cx="2853675" cy="33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 | Predict | Comply</a:t>
            </a:r>
          </a:p>
        </p:txBody>
      </p:sp>
      <p:grpSp>
        <p:nvGrpSpPr>
          <p:cNvPr id="51" name="Group 23">
            <a:extLst>
              <a:ext uri="{FF2B5EF4-FFF2-40B4-BE49-F238E27FC236}">
                <a16:creationId xmlns:a16="http://schemas.microsoft.com/office/drawing/2014/main" id="{5AE9D2DC-92AF-644B-8BE6-3F0179AE4E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8422" y="2705289"/>
            <a:ext cx="645486" cy="722478"/>
            <a:chOff x="2000" y="1004"/>
            <a:chExt cx="612" cy="685"/>
          </a:xfrm>
        </p:grpSpPr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99DAEF86-F9D8-AA4B-9118-8A04B943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004"/>
              <a:ext cx="612" cy="685"/>
            </a:xfrm>
            <a:custGeom>
              <a:avLst/>
              <a:gdLst>
                <a:gd name="T0" fmla="*/ 59 w 117"/>
                <a:gd name="T1" fmla="*/ 131 h 131"/>
                <a:gd name="T2" fmla="*/ 0 w 117"/>
                <a:gd name="T3" fmla="*/ 54 h 131"/>
                <a:gd name="T4" fmla="*/ 0 w 117"/>
                <a:gd name="T5" fmla="*/ 3 h 131"/>
                <a:gd name="T6" fmla="*/ 28 w 117"/>
                <a:gd name="T7" fmla="*/ 14 h 131"/>
                <a:gd name="T8" fmla="*/ 59 w 117"/>
                <a:gd name="T9" fmla="*/ 0 h 131"/>
                <a:gd name="T10" fmla="*/ 89 w 117"/>
                <a:gd name="T11" fmla="*/ 14 h 131"/>
                <a:gd name="T12" fmla="*/ 117 w 117"/>
                <a:gd name="T13" fmla="*/ 3 h 131"/>
                <a:gd name="T14" fmla="*/ 117 w 117"/>
                <a:gd name="T15" fmla="*/ 54 h 131"/>
                <a:gd name="T16" fmla="*/ 59 w 117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31">
                  <a:moveTo>
                    <a:pt x="59" y="131"/>
                  </a:moveTo>
                  <a:cubicBezTo>
                    <a:pt x="24" y="116"/>
                    <a:pt x="0" y="87"/>
                    <a:pt x="0" y="54"/>
                  </a:cubicBezTo>
                  <a:cubicBezTo>
                    <a:pt x="0" y="37"/>
                    <a:pt x="0" y="20"/>
                    <a:pt x="0" y="3"/>
                  </a:cubicBezTo>
                  <a:cubicBezTo>
                    <a:pt x="5" y="10"/>
                    <a:pt x="16" y="14"/>
                    <a:pt x="28" y="14"/>
                  </a:cubicBezTo>
                  <a:cubicBezTo>
                    <a:pt x="43" y="14"/>
                    <a:pt x="55" y="8"/>
                    <a:pt x="59" y="0"/>
                  </a:cubicBezTo>
                  <a:cubicBezTo>
                    <a:pt x="62" y="8"/>
                    <a:pt x="75" y="14"/>
                    <a:pt x="89" y="14"/>
                  </a:cubicBezTo>
                  <a:cubicBezTo>
                    <a:pt x="101" y="14"/>
                    <a:pt x="112" y="10"/>
                    <a:pt x="117" y="3"/>
                  </a:cubicBezTo>
                  <a:cubicBezTo>
                    <a:pt x="117" y="20"/>
                    <a:pt x="117" y="37"/>
                    <a:pt x="117" y="54"/>
                  </a:cubicBezTo>
                  <a:cubicBezTo>
                    <a:pt x="117" y="87"/>
                    <a:pt x="94" y="116"/>
                    <a:pt x="59" y="131"/>
                  </a:cubicBez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B847251F-7511-C647-BD3C-DD9CD46DD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208"/>
              <a:ext cx="287" cy="256"/>
            </a:xfrm>
            <a:custGeom>
              <a:avLst/>
              <a:gdLst>
                <a:gd name="T0" fmla="*/ 0 w 287"/>
                <a:gd name="T1" fmla="*/ 120 h 256"/>
                <a:gd name="T2" fmla="*/ 120 w 287"/>
                <a:gd name="T3" fmla="*/ 256 h 256"/>
                <a:gd name="T4" fmla="*/ 287 w 287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256">
                  <a:moveTo>
                    <a:pt x="0" y="120"/>
                  </a:moveTo>
                  <a:lnTo>
                    <a:pt x="120" y="256"/>
                  </a:lnTo>
                  <a:lnTo>
                    <a:pt x="287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id="{4C87FE1B-3E04-5445-83EF-AB6CE9C189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2683" y="2688491"/>
            <a:ext cx="786291" cy="779609"/>
            <a:chOff x="3477" y="2493"/>
            <a:chExt cx="706" cy="700"/>
          </a:xfrm>
        </p:grpSpPr>
        <p:sp>
          <p:nvSpPr>
            <p:cNvPr id="70" name="Oval 18">
              <a:extLst>
                <a:ext uri="{FF2B5EF4-FFF2-40B4-BE49-F238E27FC236}">
                  <a16:creationId xmlns:a16="http://schemas.microsoft.com/office/drawing/2014/main" id="{C49EF926-86B1-4242-B45A-AC9738171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93"/>
              <a:ext cx="706" cy="700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69E0FE2-21A3-5D44-AA0F-CB46DD6F6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8" y="2504"/>
              <a:ext cx="679" cy="678"/>
            </a:xfrm>
            <a:custGeom>
              <a:avLst/>
              <a:gdLst>
                <a:gd name="T0" fmla="*/ 339 w 679"/>
                <a:gd name="T1" fmla="*/ 0 h 678"/>
                <a:gd name="T2" fmla="*/ 339 w 679"/>
                <a:gd name="T3" fmla="*/ 245 h 678"/>
                <a:gd name="T4" fmla="*/ 0 w 679"/>
                <a:gd name="T5" fmla="*/ 339 h 678"/>
                <a:gd name="T6" fmla="*/ 250 w 679"/>
                <a:gd name="T7" fmla="*/ 339 h 678"/>
                <a:gd name="T8" fmla="*/ 339 w 679"/>
                <a:gd name="T9" fmla="*/ 678 h 678"/>
                <a:gd name="T10" fmla="*/ 339 w 679"/>
                <a:gd name="T11" fmla="*/ 434 h 678"/>
                <a:gd name="T12" fmla="*/ 679 w 679"/>
                <a:gd name="T13" fmla="*/ 339 h 678"/>
                <a:gd name="T14" fmla="*/ 434 w 679"/>
                <a:gd name="T15" fmla="*/ 33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678">
                  <a:moveTo>
                    <a:pt x="339" y="0"/>
                  </a:moveTo>
                  <a:lnTo>
                    <a:pt x="339" y="245"/>
                  </a:lnTo>
                  <a:moveTo>
                    <a:pt x="0" y="339"/>
                  </a:moveTo>
                  <a:lnTo>
                    <a:pt x="250" y="339"/>
                  </a:lnTo>
                  <a:moveTo>
                    <a:pt x="339" y="678"/>
                  </a:moveTo>
                  <a:lnTo>
                    <a:pt x="339" y="434"/>
                  </a:lnTo>
                  <a:moveTo>
                    <a:pt x="679" y="339"/>
                  </a:moveTo>
                  <a:lnTo>
                    <a:pt x="434" y="339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648A647B-D403-0E45-ADA1-121D09A52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0" y="2626"/>
              <a:ext cx="440" cy="440"/>
            </a:xfrm>
            <a:custGeom>
              <a:avLst/>
              <a:gdLst>
                <a:gd name="T0" fmla="*/ 39 w 79"/>
                <a:gd name="T1" fmla="*/ 0 h 79"/>
                <a:gd name="T2" fmla="*/ 79 w 79"/>
                <a:gd name="T3" fmla="*/ 39 h 79"/>
                <a:gd name="T4" fmla="*/ 39 w 79"/>
                <a:gd name="T5" fmla="*/ 79 h 79"/>
                <a:gd name="T6" fmla="*/ 0 w 79"/>
                <a:gd name="T7" fmla="*/ 39 h 79"/>
                <a:gd name="T8" fmla="*/ 39 w 79"/>
                <a:gd name="T9" fmla="*/ 0 h 79"/>
                <a:gd name="T10" fmla="*/ 39 w 79"/>
                <a:gd name="T11" fmla="*/ 24 h 79"/>
                <a:gd name="T12" fmla="*/ 55 w 79"/>
                <a:gd name="T13" fmla="*/ 39 h 79"/>
                <a:gd name="T14" fmla="*/ 39 w 79"/>
                <a:gd name="T15" fmla="*/ 55 h 79"/>
                <a:gd name="T16" fmla="*/ 24 w 79"/>
                <a:gd name="T17" fmla="*/ 39 h 79"/>
                <a:gd name="T18" fmla="*/ 39 w 79"/>
                <a:gd name="T19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cubicBezTo>
                    <a:pt x="61" y="0"/>
                    <a:pt x="79" y="17"/>
                    <a:pt x="79" y="39"/>
                  </a:cubicBezTo>
                  <a:cubicBezTo>
                    <a:pt x="79" y="61"/>
                    <a:pt x="61" y="79"/>
                    <a:pt x="39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lose/>
                  <a:moveTo>
                    <a:pt x="39" y="24"/>
                  </a:moveTo>
                  <a:cubicBezTo>
                    <a:pt x="48" y="24"/>
                    <a:pt x="55" y="30"/>
                    <a:pt x="55" y="39"/>
                  </a:cubicBezTo>
                  <a:cubicBezTo>
                    <a:pt x="55" y="48"/>
                    <a:pt x="48" y="55"/>
                    <a:pt x="39" y="55"/>
                  </a:cubicBezTo>
                  <a:cubicBezTo>
                    <a:pt x="31" y="55"/>
                    <a:pt x="24" y="48"/>
                    <a:pt x="24" y="39"/>
                  </a:cubicBezTo>
                  <a:cubicBezTo>
                    <a:pt x="24" y="30"/>
                    <a:pt x="31" y="24"/>
                    <a:pt x="39" y="24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25">
            <a:extLst>
              <a:ext uri="{FF2B5EF4-FFF2-40B4-BE49-F238E27FC236}">
                <a16:creationId xmlns:a16="http://schemas.microsoft.com/office/drawing/2014/main" id="{45E3E13C-A96B-0748-905D-B6CA759930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87030" y="2724336"/>
            <a:ext cx="739045" cy="709203"/>
            <a:chOff x="3483" y="1087"/>
            <a:chExt cx="743" cy="713"/>
          </a:xfrm>
        </p:grpSpPr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68D5ED88-F7B4-7148-9C6C-BAB1A3B2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1274"/>
              <a:ext cx="561" cy="526"/>
            </a:xfrm>
            <a:custGeom>
              <a:avLst/>
              <a:gdLst>
                <a:gd name="T0" fmla="*/ 6 w 114"/>
                <a:gd name="T1" fmla="*/ 3 h 107"/>
                <a:gd name="T2" fmla="*/ 6 w 114"/>
                <a:gd name="T3" fmla="*/ 3 h 107"/>
                <a:gd name="T4" fmla="*/ 19 w 114"/>
                <a:gd name="T5" fmla="*/ 6 h 107"/>
                <a:gd name="T6" fmla="*/ 32 w 114"/>
                <a:gd name="T7" fmla="*/ 27 h 107"/>
                <a:gd name="T8" fmla="*/ 36 w 114"/>
                <a:gd name="T9" fmla="*/ 21 h 107"/>
                <a:gd name="T10" fmla="*/ 36 w 114"/>
                <a:gd name="T11" fmla="*/ 21 h 107"/>
                <a:gd name="T12" fmla="*/ 48 w 114"/>
                <a:gd name="T13" fmla="*/ 23 h 107"/>
                <a:gd name="T14" fmla="*/ 52 w 114"/>
                <a:gd name="T15" fmla="*/ 15 h 107"/>
                <a:gd name="T16" fmla="*/ 52 w 114"/>
                <a:gd name="T17" fmla="*/ 15 h 107"/>
                <a:gd name="T18" fmla="*/ 64 w 114"/>
                <a:gd name="T19" fmla="*/ 17 h 107"/>
                <a:gd name="T20" fmla="*/ 69 w 114"/>
                <a:gd name="T21" fmla="*/ 10 h 107"/>
                <a:gd name="T22" fmla="*/ 69 w 114"/>
                <a:gd name="T23" fmla="*/ 10 h 107"/>
                <a:gd name="T24" fmla="*/ 81 w 114"/>
                <a:gd name="T25" fmla="*/ 13 h 107"/>
                <a:gd name="T26" fmla="*/ 99 w 114"/>
                <a:gd name="T27" fmla="*/ 46 h 107"/>
                <a:gd name="T28" fmla="*/ 57 w 114"/>
                <a:gd name="T29" fmla="*/ 94 h 107"/>
                <a:gd name="T30" fmla="*/ 8 w 114"/>
                <a:gd name="T31" fmla="*/ 70 h 107"/>
                <a:gd name="T32" fmla="*/ 4 w 114"/>
                <a:gd name="T33" fmla="*/ 58 h 107"/>
                <a:gd name="T34" fmla="*/ 22 w 114"/>
                <a:gd name="T35" fmla="*/ 56 h 107"/>
                <a:gd name="T36" fmla="*/ 31 w 114"/>
                <a:gd name="T37" fmla="*/ 61 h 107"/>
                <a:gd name="T38" fmla="*/ 3 w 114"/>
                <a:gd name="T39" fmla="*/ 15 h 107"/>
                <a:gd name="T40" fmla="*/ 6 w 114"/>
                <a:gd name="T4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07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10" y="0"/>
                    <a:pt x="16" y="1"/>
                    <a:pt x="19" y="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4"/>
                    <a:pt x="34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40" y="18"/>
                    <a:pt x="45" y="19"/>
                    <a:pt x="48" y="23"/>
                  </a:cubicBezTo>
                  <a:cubicBezTo>
                    <a:pt x="48" y="20"/>
                    <a:pt x="50" y="17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4"/>
                    <a:pt x="64" y="17"/>
                  </a:cubicBezTo>
                  <a:cubicBezTo>
                    <a:pt x="65" y="14"/>
                    <a:pt x="66" y="12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3" y="7"/>
                    <a:pt x="79" y="9"/>
                    <a:pt x="81" y="13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4" y="73"/>
                    <a:pt x="86" y="107"/>
                    <a:pt x="57" y="9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4" y="68"/>
                    <a:pt x="2" y="63"/>
                    <a:pt x="4" y="58"/>
                  </a:cubicBezTo>
                  <a:cubicBezTo>
                    <a:pt x="8" y="55"/>
                    <a:pt x="17" y="54"/>
                    <a:pt x="22" y="56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2" y="5"/>
                    <a:pt x="6" y="3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BE98802F-D3FD-0A40-86B7-B0DAB47D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185"/>
              <a:ext cx="261" cy="256"/>
            </a:xfrm>
            <a:custGeom>
              <a:avLst/>
              <a:gdLst>
                <a:gd name="T0" fmla="*/ 18 w 53"/>
                <a:gd name="T1" fmla="*/ 52 h 52"/>
                <a:gd name="T2" fmla="*/ 0 w 53"/>
                <a:gd name="T3" fmla="*/ 27 h 52"/>
                <a:gd name="T4" fmla="*/ 27 w 53"/>
                <a:gd name="T5" fmla="*/ 0 h 52"/>
                <a:gd name="T6" fmla="*/ 53 w 53"/>
                <a:gd name="T7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2">
                  <a:moveTo>
                    <a:pt x="18" y="52"/>
                  </a:moveTo>
                  <a:cubicBezTo>
                    <a:pt x="7" y="48"/>
                    <a:pt x="0" y="39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0" y="0"/>
                    <a:pt x="51" y="10"/>
                    <a:pt x="53" y="23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7CD1BF78-BA87-384E-A739-C9CB8FDD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087"/>
              <a:ext cx="453" cy="438"/>
            </a:xfrm>
            <a:custGeom>
              <a:avLst/>
              <a:gdLst>
                <a:gd name="T0" fmla="*/ 27 w 92"/>
                <a:gd name="T1" fmla="*/ 89 h 89"/>
                <a:gd name="T2" fmla="*/ 0 w 92"/>
                <a:gd name="T3" fmla="*/ 47 h 89"/>
                <a:gd name="T4" fmla="*/ 47 w 92"/>
                <a:gd name="T5" fmla="*/ 0 h 89"/>
                <a:gd name="T6" fmla="*/ 92 w 92"/>
                <a:gd name="T7" fmla="*/ 3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9">
                  <a:moveTo>
                    <a:pt x="27" y="89"/>
                  </a:moveTo>
                  <a:cubicBezTo>
                    <a:pt x="11" y="82"/>
                    <a:pt x="0" y="66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68" y="0"/>
                    <a:pt x="87" y="14"/>
                    <a:pt x="92" y="35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5" name="Group 16">
            <a:extLst>
              <a:ext uri="{FF2B5EF4-FFF2-40B4-BE49-F238E27FC236}">
                <a16:creationId xmlns:a16="http://schemas.microsoft.com/office/drawing/2014/main" id="{BA36C0A6-716A-554A-AAA8-9262822EAC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35483" y="2705289"/>
            <a:ext cx="703431" cy="703429"/>
            <a:chOff x="3535" y="1243"/>
            <a:chExt cx="503" cy="503"/>
          </a:xfrm>
        </p:grpSpPr>
        <p:sp>
          <p:nvSpPr>
            <p:cNvPr id="86" name="Oval 17">
              <a:extLst>
                <a:ext uri="{FF2B5EF4-FFF2-40B4-BE49-F238E27FC236}">
                  <a16:creationId xmlns:a16="http://schemas.microsoft.com/office/drawing/2014/main" id="{807B375D-C0C7-FB4A-AE6C-3582183C3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1243"/>
              <a:ext cx="503" cy="503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5E2BC4BE-1EDF-1B4F-AF6A-26262FA5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385"/>
              <a:ext cx="236" cy="210"/>
            </a:xfrm>
            <a:custGeom>
              <a:avLst/>
              <a:gdLst>
                <a:gd name="T0" fmla="*/ 0 w 236"/>
                <a:gd name="T1" fmla="*/ 135 h 210"/>
                <a:gd name="T2" fmla="*/ 69 w 236"/>
                <a:gd name="T3" fmla="*/ 210 h 210"/>
                <a:gd name="T4" fmla="*/ 236 w 236"/>
                <a:gd name="T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10">
                  <a:moveTo>
                    <a:pt x="0" y="135"/>
                  </a:moveTo>
                  <a:lnTo>
                    <a:pt x="69" y="210"/>
                  </a:lnTo>
                  <a:lnTo>
                    <a:pt x="236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84346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D793-203B-52EB-0379-7E28247F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08F4-78FD-BF42-4A01-1B0C6F9D3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F10D8-9D23-B6C5-8FC2-C8405582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" y="0"/>
            <a:ext cx="1217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89E4-5A01-4AA8-AE4F-7D665FEA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Fidelis Elevate</a:t>
            </a:r>
            <a:r>
              <a:rPr lang="en-US" baseline="30000" dirty="0"/>
              <a:t>®</a:t>
            </a:r>
            <a:r>
              <a:rPr lang="en-US" dirty="0"/>
              <a:t>: Proactive, Integrated Cyber Defense</a:t>
            </a:r>
          </a:p>
        </p:txBody>
      </p:sp>
      <p:pic>
        <p:nvPicPr>
          <p:cNvPr id="11" name="Picture 10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52B25125-6F19-3BAB-DC43-2FA4CCAA7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1" t="2276" r="13065" b="8172"/>
          <a:stretch/>
        </p:blipFill>
        <p:spPr>
          <a:xfrm>
            <a:off x="1392702" y="1108690"/>
            <a:ext cx="9404877" cy="5134066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2C629EC1-2CF6-4871-B63F-C52EB8BE571B}"/>
              </a:ext>
            </a:extLst>
          </p:cNvPr>
          <p:cNvSpPr/>
          <p:nvPr/>
        </p:nvSpPr>
        <p:spPr>
          <a:xfrm>
            <a:off x="1134993" y="5059546"/>
            <a:ext cx="4796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CB1B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Fully Integrated, One License,  No Modules</a:t>
            </a:r>
          </a:p>
        </p:txBody>
      </p:sp>
    </p:spTree>
    <p:extLst>
      <p:ext uri="{BB962C8B-B14F-4D97-AF65-F5344CB8AC3E}">
        <p14:creationId xmlns:p14="http://schemas.microsoft.com/office/powerpoint/2010/main" val="269046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CD19-6AFB-90FA-E3BA-CA06394D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0DF3C0F-4D60-C46F-D5B8-7CF9DB7B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4B939-CD01-B2F7-3D99-8F7CBADA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Fidelis Network</a:t>
            </a:r>
            <a:r>
              <a:rPr lang="en-US" baseline="30000"/>
              <a:t>®</a:t>
            </a:r>
            <a:r>
              <a:rPr lang="en-US"/>
              <a:t>: Deep, Rich Analysis and Threat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FC2D-0B97-F54C-0F5F-19D0CC051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10" y="1356306"/>
            <a:ext cx="11037966" cy="36512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Prevent Data Loss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B63903-DF2B-AFBB-82D7-6C0EE9C007EB}"/>
              </a:ext>
            </a:extLst>
          </p:cNvPr>
          <p:cNvSpPr txBox="1"/>
          <p:nvPr/>
        </p:nvSpPr>
        <p:spPr>
          <a:xfrm>
            <a:off x="7746326" y="1925399"/>
            <a:ext cx="387531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6 Critical Areas in a Single Solution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Fully integrated, automated and correlated for you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Automated threat detection and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hunting platform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 your cyber terrain (Cloud, enterprise, WFA)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Deep visibility into embedded content, inbound and outbound, across all ports and protocols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Real-time &amp; historical detection &amp; investigation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lateral movement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Multiple detection methods across the kill chain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 sandboxing 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 data exfiltration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Available in the Cloud and On-Prem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224A571-062E-B33C-B614-53AA5C21A636}"/>
              </a:ext>
            </a:extLst>
          </p:cNvPr>
          <p:cNvSpPr/>
          <p:nvPr/>
        </p:nvSpPr>
        <p:spPr>
          <a:xfrm>
            <a:off x="4586086" y="5200342"/>
            <a:ext cx="281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CB1B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Fully Integrated, One License,  No Modules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42E2B9-9F65-11A1-F95C-F8DEAD5953F1}"/>
              </a:ext>
            </a:extLst>
          </p:cNvPr>
          <p:cNvGrpSpPr/>
          <p:nvPr/>
        </p:nvGrpSpPr>
        <p:grpSpPr>
          <a:xfrm>
            <a:off x="402047" y="2265469"/>
            <a:ext cx="4219066" cy="2450975"/>
            <a:chOff x="402047" y="2265469"/>
            <a:chExt cx="4219066" cy="2450975"/>
          </a:xfrm>
        </p:grpSpPr>
        <p:sp>
          <p:nvSpPr>
            <p:cNvPr id="5" name="Rectangle: Top Corners Rounded 19">
              <a:extLst>
                <a:ext uri="{FF2B5EF4-FFF2-40B4-BE49-F238E27FC236}">
                  <a16:creationId xmlns:a16="http://schemas.microsoft.com/office/drawing/2014/main" id="{FC6A01AE-12C5-24EC-A67B-3B8474EC3474}"/>
                </a:ext>
              </a:extLst>
            </p:cNvPr>
            <p:cNvSpPr/>
            <p:nvPr/>
          </p:nvSpPr>
          <p:spPr>
            <a:xfrm rot="16200000" flipH="1">
              <a:off x="2213646" y="2686888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: Top Corners Rounded 19">
              <a:extLst>
                <a:ext uri="{FF2B5EF4-FFF2-40B4-BE49-F238E27FC236}">
                  <a16:creationId xmlns:a16="http://schemas.microsoft.com/office/drawing/2014/main" id="{FE925655-E830-3AD0-FD5A-52D97E721D51}"/>
                </a:ext>
              </a:extLst>
            </p:cNvPr>
            <p:cNvSpPr/>
            <p:nvPr/>
          </p:nvSpPr>
          <p:spPr>
            <a:xfrm rot="16200000" flipH="1">
              <a:off x="2029385" y="1902107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9">
              <a:extLst>
                <a:ext uri="{FF2B5EF4-FFF2-40B4-BE49-F238E27FC236}">
                  <a16:creationId xmlns:a16="http://schemas.microsoft.com/office/drawing/2014/main" id="{34951D41-E47B-0F1A-ED25-2E40BF8343C6}"/>
                </a:ext>
              </a:extLst>
            </p:cNvPr>
            <p:cNvSpPr/>
            <p:nvPr/>
          </p:nvSpPr>
          <p:spPr>
            <a:xfrm rot="16200000" flipH="1">
              <a:off x="2335595" y="986571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2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38BC916-4DE9-816F-E5B2-8BD5E95995D9}"/>
                </a:ext>
              </a:extLst>
            </p:cNvPr>
            <p:cNvGrpSpPr/>
            <p:nvPr/>
          </p:nvGrpSpPr>
          <p:grpSpPr>
            <a:xfrm>
              <a:off x="402047" y="3173968"/>
              <a:ext cx="3844334" cy="732318"/>
              <a:chOff x="667553" y="3988537"/>
              <a:chExt cx="3844334" cy="732318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292FD3A-E06B-EEA1-0C36-1141D954A2A6}"/>
                  </a:ext>
                </a:extLst>
              </p:cNvPr>
              <p:cNvSpPr/>
              <p:nvPr/>
            </p:nvSpPr>
            <p:spPr>
              <a:xfrm>
                <a:off x="3781156" y="3988537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6689862-855F-E1EB-60FD-967186C8FFA9}"/>
                  </a:ext>
                </a:extLst>
              </p:cNvPr>
              <p:cNvSpPr/>
              <p:nvPr/>
            </p:nvSpPr>
            <p:spPr>
              <a:xfrm>
                <a:off x="3781156" y="3990124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BFE2A6C-6DFD-5A42-254E-F4DA457B63E1}"/>
                  </a:ext>
                </a:extLst>
              </p:cNvPr>
              <p:cNvGrpSpPr/>
              <p:nvPr/>
            </p:nvGrpSpPr>
            <p:grpSpPr>
              <a:xfrm>
                <a:off x="3934945" y="4167848"/>
                <a:ext cx="401597" cy="398428"/>
                <a:chOff x="3934945" y="4167848"/>
                <a:chExt cx="401597" cy="398428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C385F9F-4572-5161-2DF1-7CB02602BC5F}"/>
                    </a:ext>
                  </a:extLst>
                </p:cNvPr>
                <p:cNvSpPr/>
                <p:nvPr/>
              </p:nvSpPr>
              <p:spPr>
                <a:xfrm>
                  <a:off x="3961525" y="4194824"/>
                  <a:ext cx="348849" cy="265396"/>
                </a:xfrm>
                <a:custGeom>
                  <a:avLst/>
                  <a:gdLst>
                    <a:gd name="connsiteX0" fmla="*/ 344018 w 361496"/>
                    <a:gd name="connsiteY0" fmla="*/ 141880 h 275018"/>
                    <a:gd name="connsiteX1" fmla="*/ 299209 w 361496"/>
                    <a:gd name="connsiteY1" fmla="*/ 105157 h 275018"/>
                    <a:gd name="connsiteX2" fmla="*/ 299209 w 361496"/>
                    <a:gd name="connsiteY2" fmla="*/ 101868 h 275018"/>
                    <a:gd name="connsiteX3" fmla="*/ 279614 w 361496"/>
                    <a:gd name="connsiteY3" fmla="*/ 82273 h 275018"/>
                    <a:gd name="connsiteX4" fmla="*/ 260019 w 361496"/>
                    <a:gd name="connsiteY4" fmla="*/ 101868 h 275018"/>
                    <a:gd name="connsiteX5" fmla="*/ 261252 w 361496"/>
                    <a:gd name="connsiteY5" fmla="*/ 108582 h 275018"/>
                    <a:gd name="connsiteX6" fmla="*/ 244671 w 361496"/>
                    <a:gd name="connsiteY6" fmla="*/ 126944 h 275018"/>
                    <a:gd name="connsiteX7" fmla="*/ 239601 w 361496"/>
                    <a:gd name="connsiteY7" fmla="*/ 126122 h 275018"/>
                    <a:gd name="connsiteX8" fmla="*/ 228913 w 361496"/>
                    <a:gd name="connsiteY8" fmla="*/ 129548 h 275018"/>
                    <a:gd name="connsiteX9" fmla="*/ 169169 w 361496"/>
                    <a:gd name="connsiteY9" fmla="*/ 88439 h 275018"/>
                    <a:gd name="connsiteX10" fmla="*/ 169169 w 361496"/>
                    <a:gd name="connsiteY10" fmla="*/ 86247 h 275018"/>
                    <a:gd name="connsiteX11" fmla="*/ 149957 w 361496"/>
                    <a:gd name="connsiteY11" fmla="*/ 66542 h 275018"/>
                    <a:gd name="connsiteX12" fmla="*/ 130252 w 361496"/>
                    <a:gd name="connsiteY12" fmla="*/ 85767 h 275018"/>
                    <a:gd name="connsiteX13" fmla="*/ 131759 w 361496"/>
                    <a:gd name="connsiteY13" fmla="*/ 93509 h 275018"/>
                    <a:gd name="connsiteX14" fmla="*/ 73659 w 361496"/>
                    <a:gd name="connsiteY14" fmla="*/ 162024 h 275018"/>
                    <a:gd name="connsiteX15" fmla="*/ 65575 w 361496"/>
                    <a:gd name="connsiteY15" fmla="*/ 160379 h 275018"/>
                    <a:gd name="connsiteX16" fmla="*/ 57078 w 361496"/>
                    <a:gd name="connsiteY16" fmla="*/ 162024 h 275018"/>
                    <a:gd name="connsiteX17" fmla="*/ 17066 w 361496"/>
                    <a:gd name="connsiteY17" fmla="*/ 118997 h 275018"/>
                    <a:gd name="connsiteX18" fmla="*/ 17066 w 361496"/>
                    <a:gd name="connsiteY18" fmla="*/ 17869 h 275018"/>
                    <a:gd name="connsiteX19" fmla="*/ 343606 w 361496"/>
                    <a:gd name="connsiteY19" fmla="*/ 17869 h 275018"/>
                    <a:gd name="connsiteX20" fmla="*/ 17477 w 361496"/>
                    <a:gd name="connsiteY20" fmla="*/ 141880 h 275018"/>
                    <a:gd name="connsiteX21" fmla="*/ 47213 w 361496"/>
                    <a:gd name="connsiteY21" fmla="*/ 174356 h 275018"/>
                    <a:gd name="connsiteX22" fmla="*/ 46390 w 361496"/>
                    <a:gd name="connsiteY22" fmla="*/ 179426 h 275018"/>
                    <a:gd name="connsiteX23" fmla="*/ 65986 w 361496"/>
                    <a:gd name="connsiteY23" fmla="*/ 199022 h 275018"/>
                    <a:gd name="connsiteX24" fmla="*/ 85581 w 361496"/>
                    <a:gd name="connsiteY24" fmla="*/ 179426 h 275018"/>
                    <a:gd name="connsiteX25" fmla="*/ 84759 w 361496"/>
                    <a:gd name="connsiteY25" fmla="*/ 174356 h 275018"/>
                    <a:gd name="connsiteX26" fmla="*/ 143681 w 361496"/>
                    <a:gd name="connsiteY26" fmla="*/ 103923 h 275018"/>
                    <a:gd name="connsiteX27" fmla="*/ 150396 w 361496"/>
                    <a:gd name="connsiteY27" fmla="*/ 105157 h 275018"/>
                    <a:gd name="connsiteX28" fmla="*/ 161495 w 361496"/>
                    <a:gd name="connsiteY28" fmla="*/ 101868 h 275018"/>
                    <a:gd name="connsiteX29" fmla="*/ 220828 w 361496"/>
                    <a:gd name="connsiteY29" fmla="*/ 142977 h 275018"/>
                    <a:gd name="connsiteX30" fmla="*/ 220828 w 361496"/>
                    <a:gd name="connsiteY30" fmla="*/ 145991 h 275018"/>
                    <a:gd name="connsiteX31" fmla="*/ 239766 w 361496"/>
                    <a:gd name="connsiteY31" fmla="*/ 166491 h 275018"/>
                    <a:gd name="connsiteX32" fmla="*/ 260265 w 361496"/>
                    <a:gd name="connsiteY32" fmla="*/ 147540 h 275018"/>
                    <a:gd name="connsiteX33" fmla="*/ 257963 w 361496"/>
                    <a:gd name="connsiteY33" fmla="*/ 137495 h 275018"/>
                    <a:gd name="connsiteX34" fmla="*/ 273722 w 361496"/>
                    <a:gd name="connsiteY34" fmla="*/ 120367 h 275018"/>
                    <a:gd name="connsiteX35" fmla="*/ 280573 w 361496"/>
                    <a:gd name="connsiteY35" fmla="*/ 121737 h 275018"/>
                    <a:gd name="connsiteX36" fmla="*/ 290439 w 361496"/>
                    <a:gd name="connsiteY36" fmla="*/ 118722 h 275018"/>
                    <a:gd name="connsiteX37" fmla="*/ 344566 w 361496"/>
                    <a:gd name="connsiteY37" fmla="*/ 163120 h 275018"/>
                    <a:gd name="connsiteX38" fmla="*/ 344566 w 361496"/>
                    <a:gd name="connsiteY38" fmla="*/ 257670 h 275018"/>
                    <a:gd name="connsiteX39" fmla="*/ 17477 w 361496"/>
                    <a:gd name="connsiteY39" fmla="*/ 257670 h 275018"/>
                    <a:gd name="connsiteX40" fmla="*/ 361420 w 361496"/>
                    <a:gd name="connsiteY40" fmla="*/ 266440 h 275018"/>
                    <a:gd name="connsiteX41" fmla="*/ 361420 w 361496"/>
                    <a:gd name="connsiteY41" fmla="*/ 8825 h 275018"/>
                    <a:gd name="connsiteX42" fmla="*/ 352925 w 361496"/>
                    <a:gd name="connsiteY42" fmla="*/ -82 h 275018"/>
                    <a:gd name="connsiteX43" fmla="*/ 8844 w 361496"/>
                    <a:gd name="connsiteY43" fmla="*/ -82 h 275018"/>
                    <a:gd name="connsiteX44" fmla="*/ -62 w 361496"/>
                    <a:gd name="connsiteY44" fmla="*/ 8825 h 275018"/>
                    <a:gd name="connsiteX45" fmla="*/ -62 w 361496"/>
                    <a:gd name="connsiteY45" fmla="*/ 266440 h 275018"/>
                    <a:gd name="connsiteX46" fmla="*/ 8707 w 361496"/>
                    <a:gd name="connsiteY46" fmla="*/ 274936 h 275018"/>
                    <a:gd name="connsiteX47" fmla="*/ 8844 w 361496"/>
                    <a:gd name="connsiteY47" fmla="*/ 274936 h 275018"/>
                    <a:gd name="connsiteX48" fmla="*/ 352925 w 361496"/>
                    <a:gd name="connsiteY48" fmla="*/ 274936 h 275018"/>
                    <a:gd name="connsiteX49" fmla="*/ 361434 w 361496"/>
                    <a:gd name="connsiteY49" fmla="*/ 266454 h 275018"/>
                    <a:gd name="connsiteX50" fmla="*/ 361420 w 361496"/>
                    <a:gd name="connsiteY50" fmla="*/ 266029 h 27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61496" h="275018">
                      <a:moveTo>
                        <a:pt x="344018" y="141880"/>
                      </a:moveTo>
                      <a:lnTo>
                        <a:pt x="299209" y="105157"/>
                      </a:lnTo>
                      <a:cubicBezTo>
                        <a:pt x="299415" y="104074"/>
                        <a:pt x="299415" y="102950"/>
                        <a:pt x="299209" y="101868"/>
                      </a:cubicBezTo>
                      <a:cubicBezTo>
                        <a:pt x="299209" y="91042"/>
                        <a:pt x="290439" y="82273"/>
                        <a:pt x="279614" y="82273"/>
                      </a:cubicBezTo>
                      <a:cubicBezTo>
                        <a:pt x="268789" y="82273"/>
                        <a:pt x="260019" y="91042"/>
                        <a:pt x="260019" y="101868"/>
                      </a:cubicBezTo>
                      <a:cubicBezTo>
                        <a:pt x="260032" y="104156"/>
                        <a:pt x="260443" y="106431"/>
                        <a:pt x="261252" y="108582"/>
                      </a:cubicBezTo>
                      <a:lnTo>
                        <a:pt x="244671" y="126944"/>
                      </a:lnTo>
                      <a:cubicBezTo>
                        <a:pt x="243013" y="126478"/>
                        <a:pt x="241314" y="126204"/>
                        <a:pt x="239601" y="126122"/>
                      </a:cubicBezTo>
                      <a:cubicBezTo>
                        <a:pt x="235765" y="126122"/>
                        <a:pt x="232037" y="127314"/>
                        <a:pt x="228913" y="129548"/>
                      </a:cubicBezTo>
                      <a:lnTo>
                        <a:pt x="169169" y="88439"/>
                      </a:lnTo>
                      <a:lnTo>
                        <a:pt x="169169" y="86247"/>
                      </a:lnTo>
                      <a:cubicBezTo>
                        <a:pt x="169305" y="75504"/>
                        <a:pt x="160700" y="66679"/>
                        <a:pt x="149957" y="66542"/>
                      </a:cubicBezTo>
                      <a:cubicBezTo>
                        <a:pt x="139214" y="66418"/>
                        <a:pt x="130389" y="75010"/>
                        <a:pt x="130252" y="85767"/>
                      </a:cubicBezTo>
                      <a:cubicBezTo>
                        <a:pt x="130225" y="88425"/>
                        <a:pt x="130732" y="91056"/>
                        <a:pt x="131759" y="93509"/>
                      </a:cubicBezTo>
                      <a:lnTo>
                        <a:pt x="73659" y="162024"/>
                      </a:lnTo>
                      <a:cubicBezTo>
                        <a:pt x="71151" y="160804"/>
                        <a:pt x="68370" y="160229"/>
                        <a:pt x="65575" y="160379"/>
                      </a:cubicBezTo>
                      <a:cubicBezTo>
                        <a:pt x="62656" y="160297"/>
                        <a:pt x="59751" y="160859"/>
                        <a:pt x="57078" y="162024"/>
                      </a:cubicBezTo>
                      <a:lnTo>
                        <a:pt x="17066" y="118997"/>
                      </a:lnTo>
                      <a:lnTo>
                        <a:pt x="17066" y="17869"/>
                      </a:lnTo>
                      <a:lnTo>
                        <a:pt x="343606" y="17869"/>
                      </a:lnTo>
                      <a:close/>
                      <a:moveTo>
                        <a:pt x="17477" y="141880"/>
                      </a:moveTo>
                      <a:lnTo>
                        <a:pt x="47213" y="174356"/>
                      </a:lnTo>
                      <a:cubicBezTo>
                        <a:pt x="46733" y="176014"/>
                        <a:pt x="46459" y="177714"/>
                        <a:pt x="46390" y="179426"/>
                      </a:cubicBezTo>
                      <a:cubicBezTo>
                        <a:pt x="46390" y="190252"/>
                        <a:pt x="55160" y="199022"/>
                        <a:pt x="65986" y="199022"/>
                      </a:cubicBezTo>
                      <a:cubicBezTo>
                        <a:pt x="76811" y="199022"/>
                        <a:pt x="85581" y="190252"/>
                        <a:pt x="85581" y="179426"/>
                      </a:cubicBezTo>
                      <a:cubicBezTo>
                        <a:pt x="85512" y="177714"/>
                        <a:pt x="85238" y="176014"/>
                        <a:pt x="84759" y="174356"/>
                      </a:cubicBezTo>
                      <a:lnTo>
                        <a:pt x="143681" y="103923"/>
                      </a:lnTo>
                      <a:cubicBezTo>
                        <a:pt x="145805" y="104828"/>
                        <a:pt x="148094" y="105252"/>
                        <a:pt x="150396" y="105157"/>
                      </a:cubicBezTo>
                      <a:cubicBezTo>
                        <a:pt x="154328" y="105074"/>
                        <a:pt x="158165" y="103951"/>
                        <a:pt x="161495" y="101868"/>
                      </a:cubicBezTo>
                      <a:lnTo>
                        <a:pt x="220828" y="142977"/>
                      </a:lnTo>
                      <a:cubicBezTo>
                        <a:pt x="220609" y="143963"/>
                        <a:pt x="220609" y="145005"/>
                        <a:pt x="220828" y="145991"/>
                      </a:cubicBezTo>
                      <a:cubicBezTo>
                        <a:pt x="220404" y="156885"/>
                        <a:pt x="228886" y="166052"/>
                        <a:pt x="239766" y="166491"/>
                      </a:cubicBezTo>
                      <a:cubicBezTo>
                        <a:pt x="250660" y="166916"/>
                        <a:pt x="259827" y="158433"/>
                        <a:pt x="260265" y="147540"/>
                      </a:cubicBezTo>
                      <a:cubicBezTo>
                        <a:pt x="260402" y="144046"/>
                        <a:pt x="259608" y="140579"/>
                        <a:pt x="257963" y="137495"/>
                      </a:cubicBezTo>
                      <a:lnTo>
                        <a:pt x="273722" y="120367"/>
                      </a:lnTo>
                      <a:cubicBezTo>
                        <a:pt x="275873" y="121312"/>
                        <a:pt x="278216" y="121778"/>
                        <a:pt x="280573" y="121737"/>
                      </a:cubicBezTo>
                      <a:cubicBezTo>
                        <a:pt x="284067" y="121614"/>
                        <a:pt x="287480" y="120572"/>
                        <a:pt x="290439" y="118722"/>
                      </a:cubicBezTo>
                      <a:lnTo>
                        <a:pt x="344566" y="163120"/>
                      </a:lnTo>
                      <a:lnTo>
                        <a:pt x="344566" y="257670"/>
                      </a:lnTo>
                      <a:lnTo>
                        <a:pt x="17477" y="257670"/>
                      </a:lnTo>
                      <a:close/>
                      <a:moveTo>
                        <a:pt x="361420" y="266440"/>
                      </a:moveTo>
                      <a:lnTo>
                        <a:pt x="361420" y="8825"/>
                      </a:lnTo>
                      <a:cubicBezTo>
                        <a:pt x="361420" y="4056"/>
                        <a:pt x="357679" y="137"/>
                        <a:pt x="352925" y="-82"/>
                      </a:cubicBezTo>
                      <a:lnTo>
                        <a:pt x="8844" y="-82"/>
                      </a:lnTo>
                      <a:cubicBezTo>
                        <a:pt x="3952" y="-13"/>
                        <a:pt x="6" y="3933"/>
                        <a:pt x="-62" y="8825"/>
                      </a:cubicBezTo>
                      <a:lnTo>
                        <a:pt x="-62" y="266440"/>
                      </a:lnTo>
                      <a:cubicBezTo>
                        <a:pt x="6" y="271208"/>
                        <a:pt x="3939" y="275018"/>
                        <a:pt x="8707" y="274936"/>
                      </a:cubicBezTo>
                      <a:cubicBezTo>
                        <a:pt x="8749" y="274936"/>
                        <a:pt x="8803" y="274936"/>
                        <a:pt x="8844" y="274936"/>
                      </a:cubicBezTo>
                      <a:lnTo>
                        <a:pt x="352925" y="274936"/>
                      </a:lnTo>
                      <a:cubicBezTo>
                        <a:pt x="357611" y="274936"/>
                        <a:pt x="361420" y="271140"/>
                        <a:pt x="361434" y="266454"/>
                      </a:cubicBezTo>
                      <a:cubicBezTo>
                        <a:pt x="361434" y="266303"/>
                        <a:pt x="361420" y="266166"/>
                        <a:pt x="361420" y="266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FC0CE1D-393C-EEC0-D891-12F8006A10E7}"/>
                    </a:ext>
                  </a:extLst>
                </p:cNvPr>
                <p:cNvSpPr/>
                <p:nvPr/>
              </p:nvSpPr>
              <p:spPr>
                <a:xfrm>
                  <a:off x="3934945" y="4167848"/>
                  <a:ext cx="401597" cy="398428"/>
                </a:xfrm>
                <a:custGeom>
                  <a:avLst/>
                  <a:gdLst>
                    <a:gd name="connsiteX0" fmla="*/ 276189 w 416157"/>
                    <a:gd name="connsiteY0" fmla="*/ 378530 h 412873"/>
                    <a:gd name="connsiteX1" fmla="*/ 299347 w 416157"/>
                    <a:gd name="connsiteY1" fmla="*/ 394836 h 412873"/>
                    <a:gd name="connsiteX2" fmla="*/ 114906 w 416157"/>
                    <a:gd name="connsiteY2" fmla="*/ 394836 h 412873"/>
                    <a:gd name="connsiteX3" fmla="*/ 138200 w 416157"/>
                    <a:gd name="connsiteY3" fmla="*/ 378530 h 412873"/>
                    <a:gd name="connsiteX4" fmla="*/ 276189 w 416157"/>
                    <a:gd name="connsiteY4" fmla="*/ 378530 h 412873"/>
                    <a:gd name="connsiteX5" fmla="*/ 230832 w 416157"/>
                    <a:gd name="connsiteY5" fmla="*/ 361675 h 412873"/>
                    <a:gd name="connsiteX6" fmla="*/ 183968 w 416157"/>
                    <a:gd name="connsiteY6" fmla="*/ 361675 h 412873"/>
                    <a:gd name="connsiteX7" fmla="*/ 183968 w 416157"/>
                    <a:gd name="connsiteY7" fmla="*/ 329884 h 412873"/>
                    <a:gd name="connsiteX8" fmla="*/ 230832 w 416157"/>
                    <a:gd name="connsiteY8" fmla="*/ 329884 h 412873"/>
                    <a:gd name="connsiteX9" fmla="*/ 239328 w 416157"/>
                    <a:gd name="connsiteY9" fmla="*/ 312619 h 412873"/>
                    <a:gd name="connsiteX10" fmla="*/ 29125 w 416157"/>
                    <a:gd name="connsiteY10" fmla="*/ 312619 h 412873"/>
                    <a:gd name="connsiteX11" fmla="*/ 17204 w 416157"/>
                    <a:gd name="connsiteY11" fmla="*/ 300560 h 412873"/>
                    <a:gd name="connsiteX12" fmla="*/ 17204 w 416157"/>
                    <a:gd name="connsiteY12" fmla="*/ 29105 h 412873"/>
                    <a:gd name="connsiteX13" fmla="*/ 29125 w 416157"/>
                    <a:gd name="connsiteY13" fmla="*/ 17595 h 412873"/>
                    <a:gd name="connsiteX14" fmla="*/ 387320 w 416157"/>
                    <a:gd name="connsiteY14" fmla="*/ 17595 h 412873"/>
                    <a:gd name="connsiteX15" fmla="*/ 398967 w 416157"/>
                    <a:gd name="connsiteY15" fmla="*/ 28968 h 412873"/>
                    <a:gd name="connsiteX16" fmla="*/ 398967 w 416157"/>
                    <a:gd name="connsiteY16" fmla="*/ 29105 h 412873"/>
                    <a:gd name="connsiteX17" fmla="*/ 398967 w 416157"/>
                    <a:gd name="connsiteY17" fmla="*/ 300286 h 412873"/>
                    <a:gd name="connsiteX18" fmla="*/ 387320 w 416157"/>
                    <a:gd name="connsiteY18" fmla="*/ 312345 h 412873"/>
                    <a:gd name="connsiteX19" fmla="*/ 394582 w 416157"/>
                    <a:gd name="connsiteY19" fmla="*/ 192 h 412873"/>
                    <a:gd name="connsiteX20" fmla="*/ 21863 w 416157"/>
                    <a:gd name="connsiteY20" fmla="*/ 192 h 412873"/>
                    <a:gd name="connsiteX21" fmla="*/ -62 w 416157"/>
                    <a:gd name="connsiteY21" fmla="*/ 22117 h 412873"/>
                    <a:gd name="connsiteX22" fmla="*/ -62 w 416157"/>
                    <a:gd name="connsiteY22" fmla="*/ 307959 h 412873"/>
                    <a:gd name="connsiteX23" fmla="*/ 21589 w 416157"/>
                    <a:gd name="connsiteY23" fmla="*/ 329884 h 412873"/>
                    <a:gd name="connsiteX24" fmla="*/ 21863 w 416157"/>
                    <a:gd name="connsiteY24" fmla="*/ 329884 h 412873"/>
                    <a:gd name="connsiteX25" fmla="*/ 166428 w 416157"/>
                    <a:gd name="connsiteY25" fmla="*/ 329884 h 412873"/>
                    <a:gd name="connsiteX26" fmla="*/ 166428 w 416157"/>
                    <a:gd name="connsiteY26" fmla="*/ 361675 h 412873"/>
                    <a:gd name="connsiteX27" fmla="*/ 137926 w 416157"/>
                    <a:gd name="connsiteY27" fmla="*/ 361675 h 412873"/>
                    <a:gd name="connsiteX28" fmla="*/ 95447 w 416157"/>
                    <a:gd name="connsiteY28" fmla="*/ 404154 h 412873"/>
                    <a:gd name="connsiteX29" fmla="*/ 104354 w 416157"/>
                    <a:gd name="connsiteY29" fmla="*/ 412787 h 412873"/>
                    <a:gd name="connsiteX30" fmla="*/ 309898 w 416157"/>
                    <a:gd name="connsiteY30" fmla="*/ 412787 h 412873"/>
                    <a:gd name="connsiteX31" fmla="*/ 318805 w 416157"/>
                    <a:gd name="connsiteY31" fmla="*/ 404428 h 412873"/>
                    <a:gd name="connsiteX32" fmla="*/ 318805 w 416157"/>
                    <a:gd name="connsiteY32" fmla="*/ 404154 h 412873"/>
                    <a:gd name="connsiteX33" fmla="*/ 276326 w 416157"/>
                    <a:gd name="connsiteY33" fmla="*/ 361675 h 412873"/>
                    <a:gd name="connsiteX34" fmla="*/ 247550 w 416157"/>
                    <a:gd name="connsiteY34" fmla="*/ 361675 h 412873"/>
                    <a:gd name="connsiteX35" fmla="*/ 247550 w 416157"/>
                    <a:gd name="connsiteY35" fmla="*/ 329884 h 412873"/>
                    <a:gd name="connsiteX36" fmla="*/ 394171 w 416157"/>
                    <a:gd name="connsiteY36" fmla="*/ 329884 h 412873"/>
                    <a:gd name="connsiteX37" fmla="*/ 416095 w 416157"/>
                    <a:gd name="connsiteY37" fmla="*/ 308234 h 412873"/>
                    <a:gd name="connsiteX38" fmla="*/ 416095 w 416157"/>
                    <a:gd name="connsiteY38" fmla="*/ 307959 h 412873"/>
                    <a:gd name="connsiteX39" fmla="*/ 416095 w 416157"/>
                    <a:gd name="connsiteY39" fmla="*/ 21843 h 412873"/>
                    <a:gd name="connsiteX40" fmla="*/ 394582 w 416157"/>
                    <a:gd name="connsiteY40" fmla="*/ -82 h 41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16157" h="412873">
                      <a:moveTo>
                        <a:pt x="276189" y="378530"/>
                      </a:moveTo>
                      <a:cubicBezTo>
                        <a:pt x="286535" y="378667"/>
                        <a:pt x="295729" y="385148"/>
                        <a:pt x="299347" y="394836"/>
                      </a:cubicBezTo>
                      <a:lnTo>
                        <a:pt x="114906" y="394836"/>
                      </a:lnTo>
                      <a:cubicBezTo>
                        <a:pt x="118537" y="385094"/>
                        <a:pt x="127800" y="378612"/>
                        <a:pt x="138200" y="378530"/>
                      </a:cubicBezTo>
                      <a:lnTo>
                        <a:pt x="276189" y="378530"/>
                      </a:lnTo>
                      <a:close/>
                      <a:moveTo>
                        <a:pt x="230832" y="361675"/>
                      </a:moveTo>
                      <a:lnTo>
                        <a:pt x="183968" y="361675"/>
                      </a:lnTo>
                      <a:lnTo>
                        <a:pt x="183968" y="329884"/>
                      </a:lnTo>
                      <a:lnTo>
                        <a:pt x="230832" y="329884"/>
                      </a:lnTo>
                      <a:close/>
                      <a:moveTo>
                        <a:pt x="239328" y="312619"/>
                      </a:moveTo>
                      <a:lnTo>
                        <a:pt x="29125" y="312619"/>
                      </a:lnTo>
                      <a:cubicBezTo>
                        <a:pt x="22548" y="312468"/>
                        <a:pt x="17272" y="307137"/>
                        <a:pt x="17204" y="300560"/>
                      </a:cubicBezTo>
                      <a:lnTo>
                        <a:pt x="17204" y="29105"/>
                      </a:lnTo>
                      <a:cubicBezTo>
                        <a:pt x="17354" y="22651"/>
                        <a:pt x="22671" y="17513"/>
                        <a:pt x="29125" y="17595"/>
                      </a:cubicBezTo>
                      <a:lnTo>
                        <a:pt x="387320" y="17595"/>
                      </a:lnTo>
                      <a:cubicBezTo>
                        <a:pt x="393678" y="17513"/>
                        <a:pt x="398885" y="22610"/>
                        <a:pt x="398967" y="28968"/>
                      </a:cubicBezTo>
                      <a:cubicBezTo>
                        <a:pt x="398967" y="29009"/>
                        <a:pt x="398967" y="29064"/>
                        <a:pt x="398967" y="29105"/>
                      </a:cubicBezTo>
                      <a:lnTo>
                        <a:pt x="398967" y="300286"/>
                      </a:lnTo>
                      <a:cubicBezTo>
                        <a:pt x="398967" y="306795"/>
                        <a:pt x="393815" y="312125"/>
                        <a:pt x="387320" y="312345"/>
                      </a:cubicBezTo>
                      <a:close/>
                      <a:moveTo>
                        <a:pt x="394582" y="192"/>
                      </a:moveTo>
                      <a:lnTo>
                        <a:pt x="21863" y="192"/>
                      </a:lnTo>
                      <a:cubicBezTo>
                        <a:pt x="9749" y="192"/>
                        <a:pt x="-62" y="10003"/>
                        <a:pt x="-62" y="22117"/>
                      </a:cubicBezTo>
                      <a:lnTo>
                        <a:pt x="-62" y="307959"/>
                      </a:lnTo>
                      <a:cubicBezTo>
                        <a:pt x="-144" y="319991"/>
                        <a:pt x="9557" y="329802"/>
                        <a:pt x="21589" y="329884"/>
                      </a:cubicBezTo>
                      <a:cubicBezTo>
                        <a:pt x="21685" y="329884"/>
                        <a:pt x="21767" y="329884"/>
                        <a:pt x="21863" y="329884"/>
                      </a:cubicBezTo>
                      <a:lnTo>
                        <a:pt x="166428" y="329884"/>
                      </a:lnTo>
                      <a:lnTo>
                        <a:pt x="166428" y="361675"/>
                      </a:lnTo>
                      <a:lnTo>
                        <a:pt x="137926" y="361675"/>
                      </a:lnTo>
                      <a:cubicBezTo>
                        <a:pt x="114467" y="361675"/>
                        <a:pt x="95447" y="380695"/>
                        <a:pt x="95447" y="404154"/>
                      </a:cubicBezTo>
                      <a:cubicBezTo>
                        <a:pt x="95598" y="408964"/>
                        <a:pt x="99545" y="412787"/>
                        <a:pt x="104354" y="412787"/>
                      </a:cubicBezTo>
                      <a:lnTo>
                        <a:pt x="309898" y="412787"/>
                      </a:lnTo>
                      <a:cubicBezTo>
                        <a:pt x="314667" y="412938"/>
                        <a:pt x="318654" y="409197"/>
                        <a:pt x="318805" y="404428"/>
                      </a:cubicBezTo>
                      <a:cubicBezTo>
                        <a:pt x="318805" y="404346"/>
                        <a:pt x="318805" y="404250"/>
                        <a:pt x="318805" y="404154"/>
                      </a:cubicBezTo>
                      <a:cubicBezTo>
                        <a:pt x="318723" y="380722"/>
                        <a:pt x="299758" y="361744"/>
                        <a:pt x="276326" y="361675"/>
                      </a:cubicBezTo>
                      <a:lnTo>
                        <a:pt x="247550" y="361675"/>
                      </a:lnTo>
                      <a:lnTo>
                        <a:pt x="247550" y="329884"/>
                      </a:lnTo>
                      <a:lnTo>
                        <a:pt x="394171" y="329884"/>
                      </a:lnTo>
                      <a:cubicBezTo>
                        <a:pt x="406202" y="329967"/>
                        <a:pt x="416014" y="320265"/>
                        <a:pt x="416095" y="308234"/>
                      </a:cubicBezTo>
                      <a:cubicBezTo>
                        <a:pt x="416095" y="308138"/>
                        <a:pt x="416095" y="308056"/>
                        <a:pt x="416095" y="307959"/>
                      </a:cubicBezTo>
                      <a:lnTo>
                        <a:pt x="416095" y="21843"/>
                      </a:lnTo>
                      <a:cubicBezTo>
                        <a:pt x="416095" y="9894"/>
                        <a:pt x="406531" y="137"/>
                        <a:pt x="394582" y="-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B9F8805-AC64-172C-A694-1B0768650C11}"/>
                  </a:ext>
                </a:extLst>
              </p:cNvPr>
              <p:cNvSpPr txBox="1"/>
              <p:nvPr/>
            </p:nvSpPr>
            <p:spPr>
              <a:xfrm>
                <a:off x="667553" y="4192368"/>
                <a:ext cx="310126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Endpoint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D500C63-255F-4B32-B024-98262DD9893F}"/>
                </a:ext>
              </a:extLst>
            </p:cNvPr>
            <p:cNvGrpSpPr/>
            <p:nvPr/>
          </p:nvGrpSpPr>
          <p:grpSpPr>
            <a:xfrm>
              <a:off x="834146" y="3985317"/>
              <a:ext cx="3686581" cy="731127"/>
              <a:chOff x="569299" y="3174762"/>
              <a:chExt cx="3686581" cy="731127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32DF47B-77B0-2389-5BF5-F7B6188022CD}"/>
                  </a:ext>
                </a:extLst>
              </p:cNvPr>
              <p:cNvSpPr/>
              <p:nvPr/>
            </p:nvSpPr>
            <p:spPr>
              <a:xfrm>
                <a:off x="3524615" y="317515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B4477A-6C91-CF38-F9B4-2C5FB5639894}"/>
                  </a:ext>
                </a:extLst>
              </p:cNvPr>
              <p:cNvSpPr/>
              <p:nvPr/>
            </p:nvSpPr>
            <p:spPr>
              <a:xfrm>
                <a:off x="3525149" y="3174762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BDD12A7-EA3A-167C-CF75-5924A3E6F15D}"/>
                  </a:ext>
                </a:extLst>
              </p:cNvPr>
              <p:cNvGrpSpPr/>
              <p:nvPr/>
            </p:nvGrpSpPr>
            <p:grpSpPr>
              <a:xfrm>
                <a:off x="3693350" y="3346800"/>
                <a:ext cx="394859" cy="386787"/>
                <a:chOff x="3693350" y="3346800"/>
                <a:chExt cx="394859" cy="386787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A92C2219-C3FA-BBB9-3A09-1B6B1B79F813}"/>
                    </a:ext>
                  </a:extLst>
                </p:cNvPr>
                <p:cNvSpPr/>
                <p:nvPr/>
              </p:nvSpPr>
              <p:spPr>
                <a:xfrm>
                  <a:off x="3693350" y="3346800"/>
                  <a:ext cx="394859" cy="386787"/>
                </a:xfrm>
                <a:custGeom>
                  <a:avLst/>
                  <a:gdLst>
                    <a:gd name="connsiteX0" fmla="*/ 338401 w 409174"/>
                    <a:gd name="connsiteY0" fmla="*/ 338928 h 400810"/>
                    <a:gd name="connsiteX1" fmla="*/ 348486 w 409174"/>
                    <a:gd name="connsiteY1" fmla="*/ 346794 h 400810"/>
                    <a:gd name="connsiteX2" fmla="*/ 340621 w 409174"/>
                    <a:gd name="connsiteY2" fmla="*/ 356879 h 400810"/>
                    <a:gd name="connsiteX3" fmla="*/ 338401 w 409174"/>
                    <a:gd name="connsiteY3" fmla="*/ 356879 h 400810"/>
                    <a:gd name="connsiteX4" fmla="*/ 328315 w 409174"/>
                    <a:gd name="connsiteY4" fmla="*/ 349014 h 400810"/>
                    <a:gd name="connsiteX5" fmla="*/ 336181 w 409174"/>
                    <a:gd name="connsiteY5" fmla="*/ 338928 h 400810"/>
                    <a:gd name="connsiteX6" fmla="*/ 338401 w 409174"/>
                    <a:gd name="connsiteY6" fmla="*/ 338928 h 400810"/>
                    <a:gd name="connsiteX7" fmla="*/ 70920 w 409174"/>
                    <a:gd name="connsiteY7" fmla="*/ 338928 h 400810"/>
                    <a:gd name="connsiteX8" fmla="*/ 79539 w 409174"/>
                    <a:gd name="connsiteY8" fmla="*/ 348370 h 400810"/>
                    <a:gd name="connsiteX9" fmla="*/ 70098 w 409174"/>
                    <a:gd name="connsiteY9" fmla="*/ 357003 h 400810"/>
                    <a:gd name="connsiteX10" fmla="*/ 61465 w 409174"/>
                    <a:gd name="connsiteY10" fmla="*/ 347835 h 400810"/>
                    <a:gd name="connsiteX11" fmla="*/ 70632 w 409174"/>
                    <a:gd name="connsiteY11" fmla="*/ 338915 h 400810"/>
                    <a:gd name="connsiteX12" fmla="*/ 70920 w 409174"/>
                    <a:gd name="connsiteY12" fmla="*/ 338928 h 400810"/>
                    <a:gd name="connsiteX13" fmla="*/ 155604 w 409174"/>
                    <a:gd name="connsiteY13" fmla="*/ 269592 h 400810"/>
                    <a:gd name="connsiteX14" fmla="*/ 195343 w 409174"/>
                    <a:gd name="connsiteY14" fmla="*/ 269592 h 400810"/>
                    <a:gd name="connsiteX15" fmla="*/ 195343 w 409174"/>
                    <a:gd name="connsiteY15" fmla="*/ 276991 h 400810"/>
                    <a:gd name="connsiteX16" fmla="*/ 79553 w 409174"/>
                    <a:gd name="connsiteY16" fmla="*/ 276991 h 400810"/>
                    <a:gd name="connsiteX17" fmla="*/ 79553 w 409174"/>
                    <a:gd name="connsiteY17" fmla="*/ 227387 h 400810"/>
                    <a:gd name="connsiteX18" fmla="*/ 146971 w 409174"/>
                    <a:gd name="connsiteY18" fmla="*/ 227387 h 400810"/>
                    <a:gd name="connsiteX19" fmla="*/ 146971 w 409174"/>
                    <a:gd name="connsiteY19" fmla="*/ 260959 h 400810"/>
                    <a:gd name="connsiteX20" fmla="*/ 155330 w 409174"/>
                    <a:gd name="connsiteY20" fmla="*/ 269592 h 400810"/>
                    <a:gd name="connsiteX21" fmla="*/ 61054 w 409174"/>
                    <a:gd name="connsiteY21" fmla="*/ 48838 h 400810"/>
                    <a:gd name="connsiteX22" fmla="*/ 70098 w 409174"/>
                    <a:gd name="connsiteY22" fmla="*/ 39520 h 400810"/>
                    <a:gd name="connsiteX23" fmla="*/ 70098 w 409174"/>
                    <a:gd name="connsiteY23" fmla="*/ 39520 h 400810"/>
                    <a:gd name="connsiteX24" fmla="*/ 79553 w 409174"/>
                    <a:gd name="connsiteY24" fmla="*/ 48838 h 400810"/>
                    <a:gd name="connsiteX25" fmla="*/ 70098 w 409174"/>
                    <a:gd name="connsiteY25" fmla="*/ 57882 h 400810"/>
                    <a:gd name="connsiteX26" fmla="*/ 61054 w 409174"/>
                    <a:gd name="connsiteY26" fmla="*/ 49112 h 400810"/>
                    <a:gd name="connsiteX27" fmla="*/ 61054 w 409174"/>
                    <a:gd name="connsiteY27" fmla="*/ 48838 h 400810"/>
                    <a:gd name="connsiteX28" fmla="*/ 329357 w 409174"/>
                    <a:gd name="connsiteY28" fmla="*/ 48838 h 400810"/>
                    <a:gd name="connsiteX29" fmla="*/ 338127 w 409174"/>
                    <a:gd name="connsiteY29" fmla="*/ 39520 h 400810"/>
                    <a:gd name="connsiteX30" fmla="*/ 338401 w 409174"/>
                    <a:gd name="connsiteY30" fmla="*/ 39520 h 400810"/>
                    <a:gd name="connsiteX31" fmla="*/ 347856 w 409174"/>
                    <a:gd name="connsiteY31" fmla="*/ 48838 h 400810"/>
                    <a:gd name="connsiteX32" fmla="*/ 338401 w 409174"/>
                    <a:gd name="connsiteY32" fmla="*/ 57882 h 400810"/>
                    <a:gd name="connsiteX33" fmla="*/ 329357 w 409174"/>
                    <a:gd name="connsiteY33" fmla="*/ 49112 h 400810"/>
                    <a:gd name="connsiteX34" fmla="*/ 329357 w 409174"/>
                    <a:gd name="connsiteY34" fmla="*/ 48838 h 400810"/>
                    <a:gd name="connsiteX35" fmla="*/ 253306 w 409174"/>
                    <a:gd name="connsiteY35" fmla="*/ 155309 h 400810"/>
                    <a:gd name="connsiteX36" fmla="*/ 242206 w 409174"/>
                    <a:gd name="connsiteY36" fmla="*/ 155309 h 400810"/>
                    <a:gd name="connsiteX37" fmla="*/ 242206 w 409174"/>
                    <a:gd name="connsiteY37" fmla="*/ 145580 h 400810"/>
                    <a:gd name="connsiteX38" fmla="*/ 213156 w 409174"/>
                    <a:gd name="connsiteY38" fmla="*/ 109130 h 400810"/>
                    <a:gd name="connsiteX39" fmla="*/ 213156 w 409174"/>
                    <a:gd name="connsiteY39" fmla="*/ 104746 h 400810"/>
                    <a:gd name="connsiteX40" fmla="*/ 329768 w 409174"/>
                    <a:gd name="connsiteY40" fmla="*/ 104746 h 400810"/>
                    <a:gd name="connsiteX41" fmla="*/ 329768 w 409174"/>
                    <a:gd name="connsiteY41" fmla="*/ 171753 h 400810"/>
                    <a:gd name="connsiteX42" fmla="*/ 261253 w 409174"/>
                    <a:gd name="connsiteY42" fmla="*/ 171753 h 400810"/>
                    <a:gd name="connsiteX43" fmla="*/ 261253 w 409174"/>
                    <a:gd name="connsiteY43" fmla="*/ 163942 h 400810"/>
                    <a:gd name="connsiteX44" fmla="*/ 253306 w 409174"/>
                    <a:gd name="connsiteY44" fmla="*/ 155309 h 400810"/>
                    <a:gd name="connsiteX45" fmla="*/ 194931 w 409174"/>
                    <a:gd name="connsiteY45" fmla="*/ 48838 h 400810"/>
                    <a:gd name="connsiteX46" fmla="*/ 204386 w 409174"/>
                    <a:gd name="connsiteY46" fmla="*/ 39520 h 400810"/>
                    <a:gd name="connsiteX47" fmla="*/ 213430 w 409174"/>
                    <a:gd name="connsiteY47" fmla="*/ 48564 h 400810"/>
                    <a:gd name="connsiteX48" fmla="*/ 213430 w 409174"/>
                    <a:gd name="connsiteY48" fmla="*/ 48838 h 400810"/>
                    <a:gd name="connsiteX49" fmla="*/ 204660 w 409174"/>
                    <a:gd name="connsiteY49" fmla="*/ 57882 h 400810"/>
                    <a:gd name="connsiteX50" fmla="*/ 204386 w 409174"/>
                    <a:gd name="connsiteY50" fmla="*/ 57882 h 400810"/>
                    <a:gd name="connsiteX51" fmla="*/ 194931 w 409174"/>
                    <a:gd name="connsiteY51" fmla="*/ 48838 h 400810"/>
                    <a:gd name="connsiteX52" fmla="*/ 224529 w 409174"/>
                    <a:gd name="connsiteY52" fmla="*/ 145580 h 400810"/>
                    <a:gd name="connsiteX53" fmla="*/ 224529 w 409174"/>
                    <a:gd name="connsiteY53" fmla="*/ 155309 h 400810"/>
                    <a:gd name="connsiteX54" fmla="*/ 184380 w 409174"/>
                    <a:gd name="connsiteY54" fmla="*/ 155309 h 400810"/>
                    <a:gd name="connsiteX55" fmla="*/ 184380 w 409174"/>
                    <a:gd name="connsiteY55" fmla="*/ 145580 h 400810"/>
                    <a:gd name="connsiteX56" fmla="*/ 206113 w 409174"/>
                    <a:gd name="connsiteY56" fmla="*/ 127164 h 400810"/>
                    <a:gd name="connsiteX57" fmla="*/ 224529 w 409174"/>
                    <a:gd name="connsiteY57" fmla="*/ 145580 h 400810"/>
                    <a:gd name="connsiteX58" fmla="*/ 244262 w 409174"/>
                    <a:gd name="connsiteY58" fmla="*/ 218343 h 400810"/>
                    <a:gd name="connsiteX59" fmla="*/ 244262 w 409174"/>
                    <a:gd name="connsiteY59" fmla="*/ 251915 h 400810"/>
                    <a:gd name="connsiteX60" fmla="*/ 164237 w 409174"/>
                    <a:gd name="connsiteY60" fmla="*/ 251915 h 400810"/>
                    <a:gd name="connsiteX61" fmla="*/ 164237 w 409174"/>
                    <a:gd name="connsiteY61" fmla="*/ 172849 h 400810"/>
                    <a:gd name="connsiteX62" fmla="*/ 244262 w 409174"/>
                    <a:gd name="connsiteY62" fmla="*/ 172849 h 400810"/>
                    <a:gd name="connsiteX63" fmla="*/ 204386 w 409174"/>
                    <a:gd name="connsiteY63" fmla="*/ 319744 h 400810"/>
                    <a:gd name="connsiteX64" fmla="*/ 213430 w 409174"/>
                    <a:gd name="connsiteY64" fmla="*/ 328240 h 400810"/>
                    <a:gd name="connsiteX65" fmla="*/ 213430 w 409174"/>
                    <a:gd name="connsiteY65" fmla="*/ 328651 h 400810"/>
                    <a:gd name="connsiteX66" fmla="*/ 204523 w 409174"/>
                    <a:gd name="connsiteY66" fmla="*/ 338106 h 400810"/>
                    <a:gd name="connsiteX67" fmla="*/ 204386 w 409174"/>
                    <a:gd name="connsiteY67" fmla="*/ 338106 h 400810"/>
                    <a:gd name="connsiteX68" fmla="*/ 194931 w 409174"/>
                    <a:gd name="connsiteY68" fmla="*/ 328651 h 400810"/>
                    <a:gd name="connsiteX69" fmla="*/ 204373 w 409174"/>
                    <a:gd name="connsiteY69" fmla="*/ 319744 h 400810"/>
                    <a:gd name="connsiteX70" fmla="*/ 204386 w 409174"/>
                    <a:gd name="connsiteY70" fmla="*/ 319744 h 400810"/>
                    <a:gd name="connsiteX71" fmla="*/ 18301 w 409174"/>
                    <a:gd name="connsiteY71" fmla="*/ 17458 h 400810"/>
                    <a:gd name="connsiteX72" fmla="*/ 391294 w 409174"/>
                    <a:gd name="connsiteY72" fmla="*/ 17458 h 400810"/>
                    <a:gd name="connsiteX73" fmla="*/ 391294 w 409174"/>
                    <a:gd name="connsiteY73" fmla="*/ 87206 h 400810"/>
                    <a:gd name="connsiteX74" fmla="*/ 347171 w 409174"/>
                    <a:gd name="connsiteY74" fmla="*/ 87206 h 400810"/>
                    <a:gd name="connsiteX75" fmla="*/ 347171 w 409174"/>
                    <a:gd name="connsiteY75" fmla="*/ 73503 h 400810"/>
                    <a:gd name="connsiteX76" fmla="*/ 364546 w 409174"/>
                    <a:gd name="connsiteY76" fmla="*/ 38862 h 400810"/>
                    <a:gd name="connsiteX77" fmla="*/ 329905 w 409174"/>
                    <a:gd name="connsiteY77" fmla="*/ 21487 h 400810"/>
                    <a:gd name="connsiteX78" fmla="*/ 312529 w 409174"/>
                    <a:gd name="connsiteY78" fmla="*/ 56128 h 400810"/>
                    <a:gd name="connsiteX79" fmla="*/ 329905 w 409174"/>
                    <a:gd name="connsiteY79" fmla="*/ 73503 h 400810"/>
                    <a:gd name="connsiteX80" fmla="*/ 329905 w 409174"/>
                    <a:gd name="connsiteY80" fmla="*/ 87206 h 400810"/>
                    <a:gd name="connsiteX81" fmla="*/ 213293 w 409174"/>
                    <a:gd name="connsiteY81" fmla="*/ 87206 h 400810"/>
                    <a:gd name="connsiteX82" fmla="*/ 213293 w 409174"/>
                    <a:gd name="connsiteY82" fmla="*/ 73503 h 400810"/>
                    <a:gd name="connsiteX83" fmla="*/ 229545 w 409174"/>
                    <a:gd name="connsiteY83" fmla="*/ 39602 h 400810"/>
                    <a:gd name="connsiteX84" fmla="*/ 204523 w 409174"/>
                    <a:gd name="connsiteY84" fmla="*/ 21843 h 400810"/>
                    <a:gd name="connsiteX85" fmla="*/ 177803 w 409174"/>
                    <a:gd name="connsiteY85" fmla="*/ 48016 h 400810"/>
                    <a:gd name="connsiteX86" fmla="*/ 177803 w 409174"/>
                    <a:gd name="connsiteY86" fmla="*/ 48427 h 400810"/>
                    <a:gd name="connsiteX87" fmla="*/ 195479 w 409174"/>
                    <a:gd name="connsiteY87" fmla="*/ 73503 h 400810"/>
                    <a:gd name="connsiteX88" fmla="*/ 195479 w 409174"/>
                    <a:gd name="connsiteY88" fmla="*/ 87206 h 400810"/>
                    <a:gd name="connsiteX89" fmla="*/ 78868 w 409174"/>
                    <a:gd name="connsiteY89" fmla="*/ 87206 h 400810"/>
                    <a:gd name="connsiteX90" fmla="*/ 78868 w 409174"/>
                    <a:gd name="connsiteY90" fmla="*/ 73503 h 400810"/>
                    <a:gd name="connsiteX91" fmla="*/ 96243 w 409174"/>
                    <a:gd name="connsiteY91" fmla="*/ 38862 h 400810"/>
                    <a:gd name="connsiteX92" fmla="*/ 61602 w 409174"/>
                    <a:gd name="connsiteY92" fmla="*/ 21487 h 400810"/>
                    <a:gd name="connsiteX93" fmla="*/ 44227 w 409174"/>
                    <a:gd name="connsiteY93" fmla="*/ 56128 h 400810"/>
                    <a:gd name="connsiteX94" fmla="*/ 61602 w 409174"/>
                    <a:gd name="connsiteY94" fmla="*/ 73503 h 400810"/>
                    <a:gd name="connsiteX95" fmla="*/ 61602 w 409174"/>
                    <a:gd name="connsiteY95" fmla="*/ 87206 h 400810"/>
                    <a:gd name="connsiteX96" fmla="*/ 18301 w 409174"/>
                    <a:gd name="connsiteY96" fmla="*/ 87206 h 400810"/>
                    <a:gd name="connsiteX97" fmla="*/ 79279 w 409174"/>
                    <a:gd name="connsiteY97" fmla="*/ 104746 h 400810"/>
                    <a:gd name="connsiteX98" fmla="*/ 195890 w 409174"/>
                    <a:gd name="connsiteY98" fmla="*/ 104746 h 400810"/>
                    <a:gd name="connsiteX99" fmla="*/ 195890 w 409174"/>
                    <a:gd name="connsiteY99" fmla="*/ 109130 h 400810"/>
                    <a:gd name="connsiteX100" fmla="*/ 167251 w 409174"/>
                    <a:gd name="connsiteY100" fmla="*/ 145580 h 400810"/>
                    <a:gd name="connsiteX101" fmla="*/ 167251 w 409174"/>
                    <a:gd name="connsiteY101" fmla="*/ 155309 h 400810"/>
                    <a:gd name="connsiteX102" fmla="*/ 155330 w 409174"/>
                    <a:gd name="connsiteY102" fmla="*/ 155309 h 400810"/>
                    <a:gd name="connsiteX103" fmla="*/ 146697 w 409174"/>
                    <a:gd name="connsiteY103" fmla="*/ 163942 h 400810"/>
                    <a:gd name="connsiteX104" fmla="*/ 146697 w 409174"/>
                    <a:gd name="connsiteY104" fmla="*/ 171753 h 400810"/>
                    <a:gd name="connsiteX105" fmla="*/ 78182 w 409174"/>
                    <a:gd name="connsiteY105" fmla="*/ 171753 h 400810"/>
                    <a:gd name="connsiteX106" fmla="*/ 391294 w 409174"/>
                    <a:gd name="connsiteY106" fmla="*/ 383463 h 400810"/>
                    <a:gd name="connsiteX107" fmla="*/ 18301 w 409174"/>
                    <a:gd name="connsiteY107" fmla="*/ 383463 h 400810"/>
                    <a:gd name="connsiteX108" fmla="*/ 18301 w 409174"/>
                    <a:gd name="connsiteY108" fmla="*/ 294394 h 400810"/>
                    <a:gd name="connsiteX109" fmla="*/ 62424 w 409174"/>
                    <a:gd name="connsiteY109" fmla="*/ 294394 h 400810"/>
                    <a:gd name="connsiteX110" fmla="*/ 62424 w 409174"/>
                    <a:gd name="connsiteY110" fmla="*/ 323033 h 400810"/>
                    <a:gd name="connsiteX111" fmla="*/ 44336 w 409174"/>
                    <a:gd name="connsiteY111" fmla="*/ 347972 h 400810"/>
                    <a:gd name="connsiteX112" fmla="*/ 76374 w 409174"/>
                    <a:gd name="connsiteY112" fmla="*/ 369787 h 400810"/>
                    <a:gd name="connsiteX113" fmla="*/ 98188 w 409174"/>
                    <a:gd name="connsiteY113" fmla="*/ 347972 h 400810"/>
                    <a:gd name="connsiteX114" fmla="*/ 80101 w 409174"/>
                    <a:gd name="connsiteY114" fmla="*/ 323033 h 400810"/>
                    <a:gd name="connsiteX115" fmla="*/ 80101 w 409174"/>
                    <a:gd name="connsiteY115" fmla="*/ 294394 h 400810"/>
                    <a:gd name="connsiteX116" fmla="*/ 195890 w 409174"/>
                    <a:gd name="connsiteY116" fmla="*/ 294394 h 400810"/>
                    <a:gd name="connsiteX117" fmla="*/ 195890 w 409174"/>
                    <a:gd name="connsiteY117" fmla="*/ 303849 h 400810"/>
                    <a:gd name="connsiteX118" fmla="*/ 178885 w 409174"/>
                    <a:gd name="connsiteY118" fmla="*/ 338668 h 400810"/>
                    <a:gd name="connsiteX119" fmla="*/ 213704 w 409174"/>
                    <a:gd name="connsiteY119" fmla="*/ 355687 h 400810"/>
                    <a:gd name="connsiteX120" fmla="*/ 230710 w 409174"/>
                    <a:gd name="connsiteY120" fmla="*/ 320854 h 400810"/>
                    <a:gd name="connsiteX121" fmla="*/ 213704 w 409174"/>
                    <a:gd name="connsiteY121" fmla="*/ 303849 h 400810"/>
                    <a:gd name="connsiteX122" fmla="*/ 213704 w 409174"/>
                    <a:gd name="connsiteY122" fmla="*/ 294394 h 400810"/>
                    <a:gd name="connsiteX123" fmla="*/ 330590 w 409174"/>
                    <a:gd name="connsiteY123" fmla="*/ 294394 h 400810"/>
                    <a:gd name="connsiteX124" fmla="*/ 330590 w 409174"/>
                    <a:gd name="connsiteY124" fmla="*/ 322622 h 400810"/>
                    <a:gd name="connsiteX125" fmla="*/ 312091 w 409174"/>
                    <a:gd name="connsiteY125" fmla="*/ 347972 h 400810"/>
                    <a:gd name="connsiteX126" fmla="*/ 339497 w 409174"/>
                    <a:gd name="connsiteY126" fmla="*/ 374693 h 400810"/>
                    <a:gd name="connsiteX127" fmla="*/ 366081 w 409174"/>
                    <a:gd name="connsiteY127" fmla="*/ 347835 h 400810"/>
                    <a:gd name="connsiteX128" fmla="*/ 348952 w 409174"/>
                    <a:gd name="connsiteY128" fmla="*/ 323033 h 400810"/>
                    <a:gd name="connsiteX129" fmla="*/ 348952 w 409174"/>
                    <a:gd name="connsiteY129" fmla="*/ 294394 h 400810"/>
                    <a:gd name="connsiteX130" fmla="*/ 391842 w 409174"/>
                    <a:gd name="connsiteY130" fmla="*/ 294394 h 400810"/>
                    <a:gd name="connsiteX131" fmla="*/ 330590 w 409174"/>
                    <a:gd name="connsiteY131" fmla="*/ 276991 h 400810"/>
                    <a:gd name="connsiteX132" fmla="*/ 213704 w 409174"/>
                    <a:gd name="connsiteY132" fmla="*/ 276991 h 400810"/>
                    <a:gd name="connsiteX133" fmla="*/ 213704 w 409174"/>
                    <a:gd name="connsiteY133" fmla="*/ 269592 h 400810"/>
                    <a:gd name="connsiteX134" fmla="*/ 253854 w 409174"/>
                    <a:gd name="connsiteY134" fmla="*/ 269592 h 400810"/>
                    <a:gd name="connsiteX135" fmla="*/ 262487 w 409174"/>
                    <a:gd name="connsiteY135" fmla="*/ 260959 h 400810"/>
                    <a:gd name="connsiteX136" fmla="*/ 262487 w 409174"/>
                    <a:gd name="connsiteY136" fmla="*/ 227387 h 400810"/>
                    <a:gd name="connsiteX137" fmla="*/ 331001 w 409174"/>
                    <a:gd name="connsiteY137" fmla="*/ 227387 h 400810"/>
                    <a:gd name="connsiteX138" fmla="*/ 338949 w 409174"/>
                    <a:gd name="connsiteY138" fmla="*/ 189293 h 400810"/>
                    <a:gd name="connsiteX139" fmla="*/ 347582 w 409174"/>
                    <a:gd name="connsiteY139" fmla="*/ 180797 h 400810"/>
                    <a:gd name="connsiteX140" fmla="*/ 347582 w 409174"/>
                    <a:gd name="connsiteY140" fmla="*/ 104746 h 400810"/>
                    <a:gd name="connsiteX141" fmla="*/ 400338 w 409174"/>
                    <a:gd name="connsiteY141" fmla="*/ 104746 h 400810"/>
                    <a:gd name="connsiteX142" fmla="*/ 409108 w 409174"/>
                    <a:gd name="connsiteY142" fmla="*/ 95976 h 400810"/>
                    <a:gd name="connsiteX143" fmla="*/ 409108 w 409174"/>
                    <a:gd name="connsiteY143" fmla="*/ 95839 h 400810"/>
                    <a:gd name="connsiteX144" fmla="*/ 409108 w 409174"/>
                    <a:gd name="connsiteY144" fmla="*/ 8962 h 400810"/>
                    <a:gd name="connsiteX145" fmla="*/ 400612 w 409174"/>
                    <a:gd name="connsiteY145" fmla="*/ -82 h 400810"/>
                    <a:gd name="connsiteX146" fmla="*/ 400338 w 409174"/>
                    <a:gd name="connsiteY146" fmla="*/ -82 h 400810"/>
                    <a:gd name="connsiteX147" fmla="*/ 8708 w 409174"/>
                    <a:gd name="connsiteY147" fmla="*/ -82 h 400810"/>
                    <a:gd name="connsiteX148" fmla="*/ -61 w 409174"/>
                    <a:gd name="connsiteY148" fmla="*/ 8688 h 400810"/>
                    <a:gd name="connsiteX149" fmla="*/ -61 w 409174"/>
                    <a:gd name="connsiteY149" fmla="*/ 8962 h 400810"/>
                    <a:gd name="connsiteX150" fmla="*/ -61 w 409174"/>
                    <a:gd name="connsiteY150" fmla="*/ 95839 h 400810"/>
                    <a:gd name="connsiteX151" fmla="*/ 8572 w 409174"/>
                    <a:gd name="connsiteY151" fmla="*/ 104746 h 400810"/>
                    <a:gd name="connsiteX152" fmla="*/ 8708 w 409174"/>
                    <a:gd name="connsiteY152" fmla="*/ 104746 h 400810"/>
                    <a:gd name="connsiteX153" fmla="*/ 61465 w 409174"/>
                    <a:gd name="connsiteY153" fmla="*/ 104746 h 400810"/>
                    <a:gd name="connsiteX154" fmla="*/ 61465 w 409174"/>
                    <a:gd name="connsiteY154" fmla="*/ 180797 h 400810"/>
                    <a:gd name="connsiteX155" fmla="*/ 70098 w 409174"/>
                    <a:gd name="connsiteY155" fmla="*/ 189293 h 400810"/>
                    <a:gd name="connsiteX156" fmla="*/ 146971 w 409174"/>
                    <a:gd name="connsiteY156" fmla="*/ 189293 h 400810"/>
                    <a:gd name="connsiteX157" fmla="*/ 146971 w 409174"/>
                    <a:gd name="connsiteY157" fmla="*/ 209710 h 400810"/>
                    <a:gd name="connsiteX158" fmla="*/ 70920 w 409174"/>
                    <a:gd name="connsiteY158" fmla="*/ 209710 h 400810"/>
                    <a:gd name="connsiteX159" fmla="*/ 61890 w 409174"/>
                    <a:gd name="connsiteY159" fmla="*/ 217918 h 400810"/>
                    <a:gd name="connsiteX160" fmla="*/ 61876 w 409174"/>
                    <a:gd name="connsiteY160" fmla="*/ 218343 h 400810"/>
                    <a:gd name="connsiteX161" fmla="*/ 61876 w 409174"/>
                    <a:gd name="connsiteY161" fmla="*/ 276991 h 400810"/>
                    <a:gd name="connsiteX162" fmla="*/ 8708 w 409174"/>
                    <a:gd name="connsiteY162" fmla="*/ 276991 h 400810"/>
                    <a:gd name="connsiteX163" fmla="*/ -61 w 409174"/>
                    <a:gd name="connsiteY163" fmla="*/ 285624 h 400810"/>
                    <a:gd name="connsiteX164" fmla="*/ -61 w 409174"/>
                    <a:gd name="connsiteY164" fmla="*/ 392096 h 400810"/>
                    <a:gd name="connsiteX165" fmla="*/ 8708 w 409174"/>
                    <a:gd name="connsiteY165" fmla="*/ 400728 h 400810"/>
                    <a:gd name="connsiteX166" fmla="*/ 399790 w 409174"/>
                    <a:gd name="connsiteY166" fmla="*/ 400728 h 400810"/>
                    <a:gd name="connsiteX167" fmla="*/ 408560 w 409174"/>
                    <a:gd name="connsiteY167" fmla="*/ 392096 h 400810"/>
                    <a:gd name="connsiteX168" fmla="*/ 408560 w 409174"/>
                    <a:gd name="connsiteY168" fmla="*/ 285624 h 400810"/>
                    <a:gd name="connsiteX169" fmla="*/ 399790 w 409174"/>
                    <a:gd name="connsiteY169" fmla="*/ 276991 h 400810"/>
                    <a:gd name="connsiteX170" fmla="*/ 347856 w 409174"/>
                    <a:gd name="connsiteY170" fmla="*/ 276991 h 400810"/>
                    <a:gd name="connsiteX171" fmla="*/ 347856 w 409174"/>
                    <a:gd name="connsiteY171" fmla="*/ 218343 h 400810"/>
                    <a:gd name="connsiteX172" fmla="*/ 339223 w 409174"/>
                    <a:gd name="connsiteY172" fmla="*/ 209710 h 400810"/>
                    <a:gd name="connsiteX173" fmla="*/ 261938 w 409174"/>
                    <a:gd name="connsiteY173" fmla="*/ 209710 h 400810"/>
                    <a:gd name="connsiteX174" fmla="*/ 261938 w 409174"/>
                    <a:gd name="connsiteY174" fmla="*/ 189293 h 4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409174" h="400810">
                      <a:moveTo>
                        <a:pt x="338401" y="338928"/>
                      </a:moveTo>
                      <a:cubicBezTo>
                        <a:pt x="343361" y="338312"/>
                        <a:pt x="347869" y="341834"/>
                        <a:pt x="348486" y="346794"/>
                      </a:cubicBezTo>
                      <a:cubicBezTo>
                        <a:pt x="349103" y="351754"/>
                        <a:pt x="345581" y="356263"/>
                        <a:pt x="340621" y="356879"/>
                      </a:cubicBezTo>
                      <a:cubicBezTo>
                        <a:pt x="339881" y="356975"/>
                        <a:pt x="339141" y="356975"/>
                        <a:pt x="338401" y="356879"/>
                      </a:cubicBezTo>
                      <a:cubicBezTo>
                        <a:pt x="333440" y="357496"/>
                        <a:pt x="328932" y="353974"/>
                        <a:pt x="328315" y="349014"/>
                      </a:cubicBezTo>
                      <a:cubicBezTo>
                        <a:pt x="327699" y="344053"/>
                        <a:pt x="331220" y="339545"/>
                        <a:pt x="336181" y="338928"/>
                      </a:cubicBezTo>
                      <a:cubicBezTo>
                        <a:pt x="336921" y="338832"/>
                        <a:pt x="337661" y="338832"/>
                        <a:pt x="338401" y="338928"/>
                      </a:cubicBezTo>
                      <a:close/>
                      <a:moveTo>
                        <a:pt x="70920" y="338928"/>
                      </a:moveTo>
                      <a:cubicBezTo>
                        <a:pt x="75908" y="339161"/>
                        <a:pt x="79772" y="343382"/>
                        <a:pt x="79539" y="348370"/>
                      </a:cubicBezTo>
                      <a:cubicBezTo>
                        <a:pt x="79320" y="353371"/>
                        <a:pt x="75086" y="357222"/>
                        <a:pt x="70098" y="357003"/>
                      </a:cubicBezTo>
                      <a:cubicBezTo>
                        <a:pt x="65220" y="356770"/>
                        <a:pt x="61396" y="352713"/>
                        <a:pt x="61465" y="347835"/>
                      </a:cubicBezTo>
                      <a:cubicBezTo>
                        <a:pt x="61533" y="342847"/>
                        <a:pt x="65644" y="338846"/>
                        <a:pt x="70632" y="338915"/>
                      </a:cubicBezTo>
                      <a:cubicBezTo>
                        <a:pt x="70728" y="338915"/>
                        <a:pt x="70824" y="338928"/>
                        <a:pt x="70920" y="338928"/>
                      </a:cubicBezTo>
                      <a:close/>
                      <a:moveTo>
                        <a:pt x="155604" y="269592"/>
                      </a:moveTo>
                      <a:lnTo>
                        <a:pt x="195343" y="269592"/>
                      </a:lnTo>
                      <a:lnTo>
                        <a:pt x="195343" y="276991"/>
                      </a:lnTo>
                      <a:lnTo>
                        <a:pt x="79553" y="276991"/>
                      </a:lnTo>
                      <a:lnTo>
                        <a:pt x="79553" y="227387"/>
                      </a:lnTo>
                      <a:lnTo>
                        <a:pt x="146971" y="227387"/>
                      </a:lnTo>
                      <a:lnTo>
                        <a:pt x="146971" y="260959"/>
                      </a:lnTo>
                      <a:cubicBezTo>
                        <a:pt x="147039" y="265590"/>
                        <a:pt x="150698" y="269372"/>
                        <a:pt x="155330" y="269592"/>
                      </a:cubicBezTo>
                      <a:close/>
                      <a:moveTo>
                        <a:pt x="61054" y="48838"/>
                      </a:moveTo>
                      <a:cubicBezTo>
                        <a:pt x="60972" y="43768"/>
                        <a:pt x="65028" y="39602"/>
                        <a:pt x="70098" y="39520"/>
                      </a:cubicBezTo>
                      <a:cubicBezTo>
                        <a:pt x="70098" y="39520"/>
                        <a:pt x="70098" y="39520"/>
                        <a:pt x="70098" y="39520"/>
                      </a:cubicBezTo>
                      <a:cubicBezTo>
                        <a:pt x="75236" y="39588"/>
                        <a:pt x="79402" y="43699"/>
                        <a:pt x="79553" y="48838"/>
                      </a:cubicBezTo>
                      <a:cubicBezTo>
                        <a:pt x="79402" y="53935"/>
                        <a:pt x="75195" y="57964"/>
                        <a:pt x="70098" y="57882"/>
                      </a:cubicBezTo>
                      <a:cubicBezTo>
                        <a:pt x="65178" y="57964"/>
                        <a:pt x="61136" y="54031"/>
                        <a:pt x="61054" y="49112"/>
                      </a:cubicBezTo>
                      <a:cubicBezTo>
                        <a:pt x="61054" y="49016"/>
                        <a:pt x="61054" y="48934"/>
                        <a:pt x="61054" y="48838"/>
                      </a:cubicBezTo>
                      <a:close/>
                      <a:moveTo>
                        <a:pt x="329357" y="48838"/>
                      </a:moveTo>
                      <a:cubicBezTo>
                        <a:pt x="329206" y="43850"/>
                        <a:pt x="333125" y="39670"/>
                        <a:pt x="338127" y="39520"/>
                      </a:cubicBezTo>
                      <a:cubicBezTo>
                        <a:pt x="338209" y="39520"/>
                        <a:pt x="338305" y="39520"/>
                        <a:pt x="338401" y="39520"/>
                      </a:cubicBezTo>
                      <a:cubicBezTo>
                        <a:pt x="343539" y="39588"/>
                        <a:pt x="347705" y="43699"/>
                        <a:pt x="347856" y="48838"/>
                      </a:cubicBezTo>
                      <a:cubicBezTo>
                        <a:pt x="347705" y="53935"/>
                        <a:pt x="343498" y="57964"/>
                        <a:pt x="338401" y="57882"/>
                      </a:cubicBezTo>
                      <a:cubicBezTo>
                        <a:pt x="333482" y="57964"/>
                        <a:pt x="329439" y="54031"/>
                        <a:pt x="329357" y="49112"/>
                      </a:cubicBezTo>
                      <a:cubicBezTo>
                        <a:pt x="329357" y="49016"/>
                        <a:pt x="329357" y="48934"/>
                        <a:pt x="329357" y="48838"/>
                      </a:cubicBezTo>
                      <a:close/>
                      <a:moveTo>
                        <a:pt x="253306" y="155309"/>
                      </a:moveTo>
                      <a:lnTo>
                        <a:pt x="242206" y="155309"/>
                      </a:lnTo>
                      <a:lnTo>
                        <a:pt x="242206" y="145580"/>
                      </a:lnTo>
                      <a:cubicBezTo>
                        <a:pt x="242056" y="128191"/>
                        <a:pt x="230066" y="113159"/>
                        <a:pt x="213156" y="109130"/>
                      </a:cubicBezTo>
                      <a:lnTo>
                        <a:pt x="213156" y="104746"/>
                      </a:lnTo>
                      <a:lnTo>
                        <a:pt x="329768" y="104746"/>
                      </a:lnTo>
                      <a:lnTo>
                        <a:pt x="329768" y="171753"/>
                      </a:lnTo>
                      <a:lnTo>
                        <a:pt x="261253" y="171753"/>
                      </a:lnTo>
                      <a:lnTo>
                        <a:pt x="261253" y="163942"/>
                      </a:lnTo>
                      <a:cubicBezTo>
                        <a:pt x="261199" y="159461"/>
                        <a:pt x="257773" y="155734"/>
                        <a:pt x="253306" y="155309"/>
                      </a:cubicBezTo>
                      <a:close/>
                      <a:moveTo>
                        <a:pt x="194931" y="48838"/>
                      </a:moveTo>
                      <a:cubicBezTo>
                        <a:pt x="195082" y="43699"/>
                        <a:pt x="199247" y="39588"/>
                        <a:pt x="204386" y="39520"/>
                      </a:cubicBezTo>
                      <a:cubicBezTo>
                        <a:pt x="209388" y="39520"/>
                        <a:pt x="213430" y="43562"/>
                        <a:pt x="213430" y="48564"/>
                      </a:cubicBezTo>
                      <a:cubicBezTo>
                        <a:pt x="213430" y="48646"/>
                        <a:pt x="213430" y="48742"/>
                        <a:pt x="213430" y="48838"/>
                      </a:cubicBezTo>
                      <a:cubicBezTo>
                        <a:pt x="213512" y="53757"/>
                        <a:pt x="209580" y="57799"/>
                        <a:pt x="204660" y="57882"/>
                      </a:cubicBezTo>
                      <a:cubicBezTo>
                        <a:pt x="204564" y="57882"/>
                        <a:pt x="204482" y="57882"/>
                        <a:pt x="204386" y="57882"/>
                      </a:cubicBezTo>
                      <a:cubicBezTo>
                        <a:pt x="199289" y="57964"/>
                        <a:pt x="195082" y="53935"/>
                        <a:pt x="194931" y="48838"/>
                      </a:cubicBezTo>
                      <a:close/>
                      <a:moveTo>
                        <a:pt x="224529" y="145580"/>
                      </a:moveTo>
                      <a:lnTo>
                        <a:pt x="224529" y="155309"/>
                      </a:lnTo>
                      <a:lnTo>
                        <a:pt x="184380" y="155309"/>
                      </a:lnTo>
                      <a:lnTo>
                        <a:pt x="184380" y="145580"/>
                      </a:lnTo>
                      <a:cubicBezTo>
                        <a:pt x="185298" y="134494"/>
                        <a:pt x="195027" y="126245"/>
                        <a:pt x="206113" y="127164"/>
                      </a:cubicBezTo>
                      <a:cubicBezTo>
                        <a:pt x="215924" y="127972"/>
                        <a:pt x="223721" y="135769"/>
                        <a:pt x="224529" y="145580"/>
                      </a:cubicBezTo>
                      <a:close/>
                      <a:moveTo>
                        <a:pt x="244262" y="218343"/>
                      </a:moveTo>
                      <a:lnTo>
                        <a:pt x="244262" y="251915"/>
                      </a:lnTo>
                      <a:lnTo>
                        <a:pt x="164237" y="251915"/>
                      </a:lnTo>
                      <a:lnTo>
                        <a:pt x="164237" y="172849"/>
                      </a:lnTo>
                      <a:lnTo>
                        <a:pt x="244262" y="172849"/>
                      </a:lnTo>
                      <a:close/>
                      <a:moveTo>
                        <a:pt x="204386" y="319744"/>
                      </a:moveTo>
                      <a:cubicBezTo>
                        <a:pt x="209224" y="319594"/>
                        <a:pt x="213279" y="323389"/>
                        <a:pt x="213430" y="328240"/>
                      </a:cubicBezTo>
                      <a:cubicBezTo>
                        <a:pt x="213430" y="328377"/>
                        <a:pt x="213430" y="328514"/>
                        <a:pt x="213430" y="328651"/>
                      </a:cubicBezTo>
                      <a:cubicBezTo>
                        <a:pt x="213581" y="333721"/>
                        <a:pt x="209593" y="337956"/>
                        <a:pt x="204523" y="338106"/>
                      </a:cubicBezTo>
                      <a:cubicBezTo>
                        <a:pt x="204482" y="338106"/>
                        <a:pt x="204427" y="338106"/>
                        <a:pt x="204386" y="338106"/>
                      </a:cubicBezTo>
                      <a:cubicBezTo>
                        <a:pt x="199193" y="338038"/>
                        <a:pt x="195000" y="333845"/>
                        <a:pt x="194931" y="328651"/>
                      </a:cubicBezTo>
                      <a:cubicBezTo>
                        <a:pt x="195082" y="323581"/>
                        <a:pt x="199316" y="319594"/>
                        <a:pt x="204373" y="319744"/>
                      </a:cubicBezTo>
                      <a:cubicBezTo>
                        <a:pt x="204386" y="319744"/>
                        <a:pt x="204386" y="319744"/>
                        <a:pt x="204386" y="319744"/>
                      </a:cubicBezTo>
                      <a:close/>
                      <a:moveTo>
                        <a:pt x="18301" y="17458"/>
                      </a:moveTo>
                      <a:lnTo>
                        <a:pt x="391294" y="17458"/>
                      </a:lnTo>
                      <a:lnTo>
                        <a:pt x="391294" y="87206"/>
                      </a:lnTo>
                      <a:lnTo>
                        <a:pt x="347171" y="87206"/>
                      </a:lnTo>
                      <a:lnTo>
                        <a:pt x="347171" y="73503"/>
                      </a:lnTo>
                      <a:cubicBezTo>
                        <a:pt x="361531" y="68734"/>
                        <a:pt x="369315" y="53222"/>
                        <a:pt x="364546" y="38862"/>
                      </a:cubicBezTo>
                      <a:cubicBezTo>
                        <a:pt x="359777" y="24487"/>
                        <a:pt x="344266" y="16718"/>
                        <a:pt x="329905" y="21487"/>
                      </a:cubicBezTo>
                      <a:cubicBezTo>
                        <a:pt x="315544" y="26255"/>
                        <a:pt x="307761" y="41753"/>
                        <a:pt x="312529" y="56128"/>
                      </a:cubicBezTo>
                      <a:cubicBezTo>
                        <a:pt x="315256" y="64336"/>
                        <a:pt x="321697" y="70776"/>
                        <a:pt x="329905" y="73503"/>
                      </a:cubicBezTo>
                      <a:lnTo>
                        <a:pt x="329905" y="87206"/>
                      </a:lnTo>
                      <a:lnTo>
                        <a:pt x="213293" y="87206"/>
                      </a:lnTo>
                      <a:lnTo>
                        <a:pt x="213293" y="73503"/>
                      </a:lnTo>
                      <a:cubicBezTo>
                        <a:pt x="227147" y="68625"/>
                        <a:pt x="234423" y="53456"/>
                        <a:pt x="229545" y="39602"/>
                      </a:cubicBezTo>
                      <a:cubicBezTo>
                        <a:pt x="225804" y="28982"/>
                        <a:pt x="215787" y="21870"/>
                        <a:pt x="204523" y="21843"/>
                      </a:cubicBezTo>
                      <a:cubicBezTo>
                        <a:pt x="189916" y="21692"/>
                        <a:pt x="177953" y="33408"/>
                        <a:pt x="177803" y="48016"/>
                      </a:cubicBezTo>
                      <a:cubicBezTo>
                        <a:pt x="177803" y="48152"/>
                        <a:pt x="177803" y="48289"/>
                        <a:pt x="177803" y="48427"/>
                      </a:cubicBezTo>
                      <a:cubicBezTo>
                        <a:pt x="178022" y="59608"/>
                        <a:pt x="185024" y="69529"/>
                        <a:pt x="195479" y="73503"/>
                      </a:cubicBezTo>
                      <a:lnTo>
                        <a:pt x="195479" y="87206"/>
                      </a:lnTo>
                      <a:lnTo>
                        <a:pt x="78868" y="87206"/>
                      </a:lnTo>
                      <a:lnTo>
                        <a:pt x="78868" y="73503"/>
                      </a:lnTo>
                      <a:cubicBezTo>
                        <a:pt x="93228" y="68734"/>
                        <a:pt x="101012" y="53222"/>
                        <a:pt x="96243" y="38862"/>
                      </a:cubicBezTo>
                      <a:cubicBezTo>
                        <a:pt x="91474" y="24487"/>
                        <a:pt x="75963" y="16718"/>
                        <a:pt x="61602" y="21487"/>
                      </a:cubicBezTo>
                      <a:cubicBezTo>
                        <a:pt x="47241" y="26255"/>
                        <a:pt x="39458" y="41753"/>
                        <a:pt x="44227" y="56128"/>
                      </a:cubicBezTo>
                      <a:cubicBezTo>
                        <a:pt x="46954" y="64336"/>
                        <a:pt x="53394" y="70776"/>
                        <a:pt x="61602" y="73503"/>
                      </a:cubicBezTo>
                      <a:lnTo>
                        <a:pt x="61602" y="87206"/>
                      </a:lnTo>
                      <a:lnTo>
                        <a:pt x="18301" y="87206"/>
                      </a:lnTo>
                      <a:close/>
                      <a:moveTo>
                        <a:pt x="79279" y="104746"/>
                      </a:moveTo>
                      <a:lnTo>
                        <a:pt x="195890" y="104746"/>
                      </a:lnTo>
                      <a:lnTo>
                        <a:pt x="195890" y="109130"/>
                      </a:lnTo>
                      <a:cubicBezTo>
                        <a:pt x="179091" y="113228"/>
                        <a:pt x="167265" y="128287"/>
                        <a:pt x="167251" y="145580"/>
                      </a:cubicBezTo>
                      <a:lnTo>
                        <a:pt x="167251" y="155309"/>
                      </a:lnTo>
                      <a:lnTo>
                        <a:pt x="155330" y="155309"/>
                      </a:lnTo>
                      <a:cubicBezTo>
                        <a:pt x="150588" y="155378"/>
                        <a:pt x="146765" y="159201"/>
                        <a:pt x="146697" y="163942"/>
                      </a:cubicBezTo>
                      <a:lnTo>
                        <a:pt x="146697" y="171753"/>
                      </a:lnTo>
                      <a:lnTo>
                        <a:pt x="78182" y="171753"/>
                      </a:lnTo>
                      <a:close/>
                      <a:moveTo>
                        <a:pt x="391294" y="383463"/>
                      </a:moveTo>
                      <a:lnTo>
                        <a:pt x="18301" y="383463"/>
                      </a:lnTo>
                      <a:lnTo>
                        <a:pt x="18301" y="294394"/>
                      </a:lnTo>
                      <a:lnTo>
                        <a:pt x="62424" y="294394"/>
                      </a:lnTo>
                      <a:lnTo>
                        <a:pt x="62424" y="323033"/>
                      </a:lnTo>
                      <a:cubicBezTo>
                        <a:pt x="51695" y="326651"/>
                        <a:pt x="44446" y="336654"/>
                        <a:pt x="44336" y="347972"/>
                      </a:cubicBezTo>
                      <a:cubicBezTo>
                        <a:pt x="47159" y="362840"/>
                        <a:pt x="61492" y="372610"/>
                        <a:pt x="76374" y="369787"/>
                      </a:cubicBezTo>
                      <a:cubicBezTo>
                        <a:pt x="87432" y="367691"/>
                        <a:pt x="96092" y="359044"/>
                        <a:pt x="98188" y="347972"/>
                      </a:cubicBezTo>
                      <a:cubicBezTo>
                        <a:pt x="98079" y="336654"/>
                        <a:pt x="90830" y="326651"/>
                        <a:pt x="80101" y="323033"/>
                      </a:cubicBezTo>
                      <a:lnTo>
                        <a:pt x="80101" y="294394"/>
                      </a:lnTo>
                      <a:lnTo>
                        <a:pt x="195890" y="294394"/>
                      </a:lnTo>
                      <a:lnTo>
                        <a:pt x="195890" y="303849"/>
                      </a:lnTo>
                      <a:cubicBezTo>
                        <a:pt x="181571" y="308768"/>
                        <a:pt x="173966" y="324362"/>
                        <a:pt x="178885" y="338668"/>
                      </a:cubicBezTo>
                      <a:cubicBezTo>
                        <a:pt x="183805" y="352988"/>
                        <a:pt x="199385" y="360606"/>
                        <a:pt x="213704" y="355687"/>
                      </a:cubicBezTo>
                      <a:cubicBezTo>
                        <a:pt x="228024" y="350768"/>
                        <a:pt x="235629" y="335174"/>
                        <a:pt x="230710" y="320854"/>
                      </a:cubicBezTo>
                      <a:cubicBezTo>
                        <a:pt x="227969" y="312866"/>
                        <a:pt x="221693" y="306590"/>
                        <a:pt x="213704" y="303849"/>
                      </a:cubicBezTo>
                      <a:lnTo>
                        <a:pt x="213704" y="294394"/>
                      </a:lnTo>
                      <a:lnTo>
                        <a:pt x="330590" y="294394"/>
                      </a:lnTo>
                      <a:lnTo>
                        <a:pt x="330590" y="322622"/>
                      </a:lnTo>
                      <a:cubicBezTo>
                        <a:pt x="319724" y="326349"/>
                        <a:pt x="312324" y="336476"/>
                        <a:pt x="312091" y="347972"/>
                      </a:cubicBezTo>
                      <a:cubicBezTo>
                        <a:pt x="312461" y="362840"/>
                        <a:pt x="324629" y="374693"/>
                        <a:pt x="339497" y="374693"/>
                      </a:cubicBezTo>
                      <a:cubicBezTo>
                        <a:pt x="354255" y="374611"/>
                        <a:pt x="366149" y="362593"/>
                        <a:pt x="366081" y="347835"/>
                      </a:cubicBezTo>
                      <a:cubicBezTo>
                        <a:pt x="366026" y="336832"/>
                        <a:pt x="359229" y="326980"/>
                        <a:pt x="348952" y="323033"/>
                      </a:cubicBezTo>
                      <a:lnTo>
                        <a:pt x="348952" y="294394"/>
                      </a:lnTo>
                      <a:lnTo>
                        <a:pt x="391842" y="294394"/>
                      </a:lnTo>
                      <a:close/>
                      <a:moveTo>
                        <a:pt x="330590" y="276991"/>
                      </a:moveTo>
                      <a:lnTo>
                        <a:pt x="213704" y="276991"/>
                      </a:lnTo>
                      <a:lnTo>
                        <a:pt x="213704" y="269592"/>
                      </a:lnTo>
                      <a:lnTo>
                        <a:pt x="253854" y="269592"/>
                      </a:lnTo>
                      <a:cubicBezTo>
                        <a:pt x="258595" y="269523"/>
                        <a:pt x="262418" y="265700"/>
                        <a:pt x="262487" y="260959"/>
                      </a:cubicBezTo>
                      <a:lnTo>
                        <a:pt x="262487" y="227387"/>
                      </a:lnTo>
                      <a:lnTo>
                        <a:pt x="331001" y="227387"/>
                      </a:lnTo>
                      <a:close/>
                      <a:moveTo>
                        <a:pt x="338949" y="189293"/>
                      </a:moveTo>
                      <a:cubicBezTo>
                        <a:pt x="343663" y="189293"/>
                        <a:pt x="347513" y="185511"/>
                        <a:pt x="347582" y="180797"/>
                      </a:cubicBezTo>
                      <a:lnTo>
                        <a:pt x="347582" y="104746"/>
                      </a:lnTo>
                      <a:lnTo>
                        <a:pt x="400338" y="104746"/>
                      </a:lnTo>
                      <a:cubicBezTo>
                        <a:pt x="405175" y="104746"/>
                        <a:pt x="409108" y="100826"/>
                        <a:pt x="409108" y="95976"/>
                      </a:cubicBezTo>
                      <a:cubicBezTo>
                        <a:pt x="409108" y="95935"/>
                        <a:pt x="409108" y="95880"/>
                        <a:pt x="409108" y="95839"/>
                      </a:cubicBezTo>
                      <a:lnTo>
                        <a:pt x="409108" y="8962"/>
                      </a:lnTo>
                      <a:cubicBezTo>
                        <a:pt x="409259" y="4125"/>
                        <a:pt x="405463" y="69"/>
                        <a:pt x="400612" y="-82"/>
                      </a:cubicBezTo>
                      <a:cubicBezTo>
                        <a:pt x="400530" y="-82"/>
                        <a:pt x="400434" y="-82"/>
                        <a:pt x="400338" y="-82"/>
                      </a:cubicBezTo>
                      <a:lnTo>
                        <a:pt x="8708" y="-82"/>
                      </a:lnTo>
                      <a:cubicBezTo>
                        <a:pt x="3871" y="-82"/>
                        <a:pt x="-61" y="3837"/>
                        <a:pt x="-61" y="8688"/>
                      </a:cubicBezTo>
                      <a:cubicBezTo>
                        <a:pt x="-61" y="8770"/>
                        <a:pt x="-61" y="8866"/>
                        <a:pt x="-61" y="8962"/>
                      </a:cubicBezTo>
                      <a:lnTo>
                        <a:pt x="-61" y="95839"/>
                      </a:lnTo>
                      <a:cubicBezTo>
                        <a:pt x="-144" y="100676"/>
                        <a:pt x="3721" y="104663"/>
                        <a:pt x="8572" y="104746"/>
                      </a:cubicBezTo>
                      <a:cubicBezTo>
                        <a:pt x="8613" y="104746"/>
                        <a:pt x="8667" y="104746"/>
                        <a:pt x="8708" y="104746"/>
                      </a:cubicBezTo>
                      <a:lnTo>
                        <a:pt x="61465" y="104746"/>
                      </a:lnTo>
                      <a:lnTo>
                        <a:pt x="61465" y="180797"/>
                      </a:lnTo>
                      <a:cubicBezTo>
                        <a:pt x="61533" y="185511"/>
                        <a:pt x="65384" y="189293"/>
                        <a:pt x="70098" y="189293"/>
                      </a:cubicBezTo>
                      <a:lnTo>
                        <a:pt x="146971" y="189293"/>
                      </a:lnTo>
                      <a:lnTo>
                        <a:pt x="146971" y="209710"/>
                      </a:lnTo>
                      <a:lnTo>
                        <a:pt x="70920" y="209710"/>
                      </a:lnTo>
                      <a:cubicBezTo>
                        <a:pt x="66151" y="209477"/>
                        <a:pt x="62109" y="213163"/>
                        <a:pt x="61890" y="217918"/>
                      </a:cubicBezTo>
                      <a:cubicBezTo>
                        <a:pt x="61876" y="218069"/>
                        <a:pt x="61876" y="218206"/>
                        <a:pt x="61876" y="218343"/>
                      </a:cubicBezTo>
                      <a:lnTo>
                        <a:pt x="61876" y="276991"/>
                      </a:lnTo>
                      <a:lnTo>
                        <a:pt x="8708" y="276991"/>
                      </a:lnTo>
                      <a:cubicBezTo>
                        <a:pt x="3913" y="276991"/>
                        <a:pt x="7" y="280828"/>
                        <a:pt x="-61" y="285624"/>
                      </a:cubicBezTo>
                      <a:lnTo>
                        <a:pt x="-61" y="392096"/>
                      </a:lnTo>
                      <a:cubicBezTo>
                        <a:pt x="7" y="396892"/>
                        <a:pt x="3913" y="400728"/>
                        <a:pt x="8708" y="400728"/>
                      </a:cubicBezTo>
                      <a:lnTo>
                        <a:pt x="399790" y="400728"/>
                      </a:lnTo>
                      <a:cubicBezTo>
                        <a:pt x="404586" y="400728"/>
                        <a:pt x="408491" y="396892"/>
                        <a:pt x="408560" y="392096"/>
                      </a:cubicBezTo>
                      <a:lnTo>
                        <a:pt x="408560" y="285624"/>
                      </a:lnTo>
                      <a:cubicBezTo>
                        <a:pt x="408491" y="280828"/>
                        <a:pt x="404586" y="276991"/>
                        <a:pt x="399790" y="276991"/>
                      </a:cubicBezTo>
                      <a:lnTo>
                        <a:pt x="347856" y="276991"/>
                      </a:lnTo>
                      <a:lnTo>
                        <a:pt x="347856" y="218343"/>
                      </a:lnTo>
                      <a:cubicBezTo>
                        <a:pt x="347856" y="213574"/>
                        <a:pt x="343992" y="209710"/>
                        <a:pt x="339223" y="209710"/>
                      </a:cubicBezTo>
                      <a:lnTo>
                        <a:pt x="261938" y="209710"/>
                      </a:lnTo>
                      <a:lnTo>
                        <a:pt x="261938" y="1892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1E775AB7-1743-2D54-FC30-9453677C36B3}"/>
                    </a:ext>
                  </a:extLst>
                </p:cNvPr>
                <p:cNvSpPr/>
                <p:nvPr/>
              </p:nvSpPr>
              <p:spPr>
                <a:xfrm>
                  <a:off x="3871867" y="3528993"/>
                  <a:ext cx="37557" cy="48424"/>
                </a:xfrm>
                <a:custGeom>
                  <a:avLst/>
                  <a:gdLst>
                    <a:gd name="connsiteX0" fmla="*/ 23509 w 38919"/>
                    <a:gd name="connsiteY0" fmla="*/ 25022 h 50180"/>
                    <a:gd name="connsiteX1" fmla="*/ 21166 w 38919"/>
                    <a:gd name="connsiteY1" fmla="*/ 29914 h 50180"/>
                    <a:gd name="connsiteX2" fmla="*/ 21179 w 38919"/>
                    <a:gd name="connsiteY2" fmla="*/ 29955 h 50180"/>
                    <a:gd name="connsiteX3" fmla="*/ 25153 w 38919"/>
                    <a:gd name="connsiteY3" fmla="*/ 41329 h 50180"/>
                    <a:gd name="connsiteX4" fmla="*/ 13369 w 38919"/>
                    <a:gd name="connsiteY4" fmla="*/ 41329 h 50180"/>
                    <a:gd name="connsiteX5" fmla="*/ 17342 w 38919"/>
                    <a:gd name="connsiteY5" fmla="*/ 29955 h 50180"/>
                    <a:gd name="connsiteX6" fmla="*/ 15013 w 38919"/>
                    <a:gd name="connsiteY6" fmla="*/ 25022 h 50180"/>
                    <a:gd name="connsiteX7" fmla="*/ 9395 w 38919"/>
                    <a:gd name="connsiteY7" fmla="*/ 17075 h 50180"/>
                    <a:gd name="connsiteX8" fmla="*/ 19055 w 38919"/>
                    <a:gd name="connsiteY8" fmla="*/ 8702 h 50180"/>
                    <a:gd name="connsiteX9" fmla="*/ 19261 w 38919"/>
                    <a:gd name="connsiteY9" fmla="*/ 8716 h 50180"/>
                    <a:gd name="connsiteX10" fmla="*/ 28990 w 38919"/>
                    <a:gd name="connsiteY10" fmla="*/ 17075 h 50180"/>
                    <a:gd name="connsiteX11" fmla="*/ 23509 w 38919"/>
                    <a:gd name="connsiteY11" fmla="*/ 25022 h 50180"/>
                    <a:gd name="connsiteX12" fmla="*/ 38582 w 38919"/>
                    <a:gd name="connsiteY12" fmla="*/ 17075 h 50180"/>
                    <a:gd name="connsiteX13" fmla="*/ 19261 w 38919"/>
                    <a:gd name="connsiteY13" fmla="*/ -54 h 50180"/>
                    <a:gd name="connsiteX14" fmla="*/ -60 w 38919"/>
                    <a:gd name="connsiteY14" fmla="*/ 17075 h 50180"/>
                    <a:gd name="connsiteX15" fmla="*/ 7202 w 38919"/>
                    <a:gd name="connsiteY15" fmla="*/ 30777 h 50180"/>
                    <a:gd name="connsiteX16" fmla="*/ 2269 w 38919"/>
                    <a:gd name="connsiteY16" fmla="*/ 44480 h 50180"/>
                    <a:gd name="connsiteX17" fmla="*/ 2955 w 38919"/>
                    <a:gd name="connsiteY17" fmla="*/ 48317 h 50180"/>
                    <a:gd name="connsiteX18" fmla="*/ 6791 w 38919"/>
                    <a:gd name="connsiteY18" fmla="*/ 50099 h 50180"/>
                    <a:gd name="connsiteX19" fmla="*/ 31594 w 38919"/>
                    <a:gd name="connsiteY19" fmla="*/ 50099 h 50180"/>
                    <a:gd name="connsiteX20" fmla="*/ 35568 w 38919"/>
                    <a:gd name="connsiteY20" fmla="*/ 48317 h 50180"/>
                    <a:gd name="connsiteX21" fmla="*/ 36253 w 38919"/>
                    <a:gd name="connsiteY21" fmla="*/ 44480 h 50180"/>
                    <a:gd name="connsiteX22" fmla="*/ 31320 w 38919"/>
                    <a:gd name="connsiteY22" fmla="*/ 30777 h 50180"/>
                    <a:gd name="connsiteX23" fmla="*/ 38856 w 38919"/>
                    <a:gd name="connsiteY23" fmla="*/ 17075 h 5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919" h="50180">
                      <a:moveTo>
                        <a:pt x="23509" y="25022"/>
                      </a:moveTo>
                      <a:cubicBezTo>
                        <a:pt x="21508" y="25721"/>
                        <a:pt x="20467" y="27914"/>
                        <a:pt x="21166" y="29914"/>
                      </a:cubicBezTo>
                      <a:cubicBezTo>
                        <a:pt x="21166" y="29928"/>
                        <a:pt x="21179" y="29942"/>
                        <a:pt x="21179" y="29955"/>
                      </a:cubicBezTo>
                      <a:lnTo>
                        <a:pt x="25153" y="41329"/>
                      </a:lnTo>
                      <a:lnTo>
                        <a:pt x="13369" y="41329"/>
                      </a:lnTo>
                      <a:lnTo>
                        <a:pt x="17342" y="29955"/>
                      </a:lnTo>
                      <a:cubicBezTo>
                        <a:pt x="17863" y="27969"/>
                        <a:pt x="16877" y="25886"/>
                        <a:pt x="15013" y="25022"/>
                      </a:cubicBezTo>
                      <a:cubicBezTo>
                        <a:pt x="11656" y="23816"/>
                        <a:pt x="9409" y="20637"/>
                        <a:pt x="9395" y="17075"/>
                      </a:cubicBezTo>
                      <a:cubicBezTo>
                        <a:pt x="9751" y="12087"/>
                        <a:pt x="14081" y="8346"/>
                        <a:pt x="19055" y="8702"/>
                      </a:cubicBezTo>
                      <a:cubicBezTo>
                        <a:pt x="19124" y="8702"/>
                        <a:pt x="19193" y="8716"/>
                        <a:pt x="19261" y="8716"/>
                      </a:cubicBezTo>
                      <a:cubicBezTo>
                        <a:pt x="24235" y="8401"/>
                        <a:pt x="28551" y="12114"/>
                        <a:pt x="28990" y="17075"/>
                      </a:cubicBezTo>
                      <a:cubicBezTo>
                        <a:pt x="28921" y="20583"/>
                        <a:pt x="26757" y="23707"/>
                        <a:pt x="23509" y="25022"/>
                      </a:cubicBezTo>
                      <a:close/>
                      <a:moveTo>
                        <a:pt x="38582" y="17075"/>
                      </a:moveTo>
                      <a:cubicBezTo>
                        <a:pt x="37787" y="7099"/>
                        <a:pt x="29251" y="-451"/>
                        <a:pt x="19261" y="-54"/>
                      </a:cubicBezTo>
                      <a:cubicBezTo>
                        <a:pt x="9217" y="-602"/>
                        <a:pt x="598" y="7030"/>
                        <a:pt x="-60" y="17075"/>
                      </a:cubicBezTo>
                      <a:cubicBezTo>
                        <a:pt x="-156" y="22583"/>
                        <a:pt x="2585" y="27763"/>
                        <a:pt x="7202" y="30777"/>
                      </a:cubicBezTo>
                      <a:lnTo>
                        <a:pt x="2269" y="44480"/>
                      </a:lnTo>
                      <a:cubicBezTo>
                        <a:pt x="1680" y="45782"/>
                        <a:pt x="1954" y="47303"/>
                        <a:pt x="2955" y="48317"/>
                      </a:cubicBezTo>
                      <a:cubicBezTo>
                        <a:pt x="3914" y="49441"/>
                        <a:pt x="5311" y="50099"/>
                        <a:pt x="6791" y="50099"/>
                      </a:cubicBezTo>
                      <a:lnTo>
                        <a:pt x="31594" y="50099"/>
                      </a:lnTo>
                      <a:cubicBezTo>
                        <a:pt x="33087" y="49989"/>
                        <a:pt x="34499" y="49359"/>
                        <a:pt x="35568" y="48317"/>
                      </a:cubicBezTo>
                      <a:cubicBezTo>
                        <a:pt x="36568" y="47303"/>
                        <a:pt x="36842" y="45782"/>
                        <a:pt x="36253" y="44480"/>
                      </a:cubicBezTo>
                      <a:lnTo>
                        <a:pt x="31320" y="30777"/>
                      </a:lnTo>
                      <a:cubicBezTo>
                        <a:pt x="36047" y="27831"/>
                        <a:pt x="38897" y="22638"/>
                        <a:pt x="38856" y="17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E6C04B1-BCD2-506E-8D0B-B41CCB03EA0F}"/>
                  </a:ext>
                </a:extLst>
              </p:cNvPr>
              <p:cNvSpPr txBox="1"/>
              <p:nvPr/>
            </p:nvSpPr>
            <p:spPr>
              <a:xfrm>
                <a:off x="569299" y="3364445"/>
                <a:ext cx="295008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Deception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E081DC4-DF07-2802-14CC-467C28ECB4DE}"/>
                </a:ext>
              </a:extLst>
            </p:cNvPr>
            <p:cNvGrpSpPr/>
            <p:nvPr/>
          </p:nvGrpSpPr>
          <p:grpSpPr>
            <a:xfrm>
              <a:off x="1016839" y="2265469"/>
              <a:ext cx="3604274" cy="731040"/>
              <a:chOff x="1016839" y="2265469"/>
              <a:chExt cx="3604274" cy="731040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161E6DF-F97C-84F2-1C6E-B843565E8FF0}"/>
                  </a:ext>
                </a:extLst>
              </p:cNvPr>
              <p:cNvSpPr/>
              <p:nvPr/>
            </p:nvSpPr>
            <p:spPr>
              <a:xfrm>
                <a:off x="3887312" y="2265469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DB388FA-389B-06EE-953B-1EFADDF99F8E}"/>
                  </a:ext>
                </a:extLst>
              </p:cNvPr>
              <p:cNvSpPr/>
              <p:nvPr/>
            </p:nvSpPr>
            <p:spPr>
              <a:xfrm>
                <a:off x="3890382" y="226577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2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9CE8B305-B295-B4AA-578E-5F6BF60A2CE9}"/>
                  </a:ext>
                </a:extLst>
              </p:cNvPr>
              <p:cNvGrpSpPr/>
              <p:nvPr/>
            </p:nvGrpSpPr>
            <p:grpSpPr>
              <a:xfrm>
                <a:off x="4015659" y="2391320"/>
                <a:ext cx="481278" cy="480494"/>
                <a:chOff x="4015659" y="2391320"/>
                <a:chExt cx="481278" cy="480494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A4B8CE4-76A8-4E04-77D6-50BBB6B8F9B2}"/>
                    </a:ext>
                  </a:extLst>
                </p:cNvPr>
                <p:cNvSpPr/>
                <p:nvPr/>
              </p:nvSpPr>
              <p:spPr>
                <a:xfrm>
                  <a:off x="4068873" y="2442838"/>
                  <a:ext cx="374194" cy="375286"/>
                </a:xfrm>
                <a:custGeom>
                  <a:avLst/>
                  <a:gdLst>
                    <a:gd name="connsiteX0" fmla="*/ 99174 w 387760"/>
                    <a:gd name="connsiteY0" fmla="*/ 346194 h 388892"/>
                    <a:gd name="connsiteX1" fmla="*/ 99174 w 387760"/>
                    <a:gd name="connsiteY1" fmla="*/ 346194 h 388892"/>
                    <a:gd name="connsiteX2" fmla="*/ 198246 w 387760"/>
                    <a:gd name="connsiteY2" fmla="*/ 372504 h 388892"/>
                    <a:gd name="connsiteX3" fmla="*/ 209894 w 387760"/>
                    <a:gd name="connsiteY3" fmla="*/ 355512 h 388892"/>
                    <a:gd name="connsiteX4" fmla="*/ 245795 w 387760"/>
                    <a:gd name="connsiteY4" fmla="*/ 340439 h 388892"/>
                    <a:gd name="connsiteX5" fmla="*/ 277586 w 387760"/>
                    <a:gd name="connsiteY5" fmla="*/ 351401 h 388892"/>
                    <a:gd name="connsiteX6" fmla="*/ 348841 w 387760"/>
                    <a:gd name="connsiteY6" fmla="*/ 280694 h 388892"/>
                    <a:gd name="connsiteX7" fmla="*/ 352678 w 387760"/>
                    <a:gd name="connsiteY7" fmla="*/ 212180 h 388892"/>
                    <a:gd name="connsiteX8" fmla="*/ 371177 w 387760"/>
                    <a:gd name="connsiteY8" fmla="*/ 200532 h 388892"/>
                    <a:gd name="connsiteX9" fmla="*/ 345690 w 387760"/>
                    <a:gd name="connsiteY9" fmla="*/ 104612 h 388892"/>
                    <a:gd name="connsiteX10" fmla="*/ 300744 w 387760"/>
                    <a:gd name="connsiteY10" fmla="*/ 90909 h 388892"/>
                    <a:gd name="connsiteX11" fmla="*/ 287041 w 387760"/>
                    <a:gd name="connsiteY11" fmla="*/ 43634 h 388892"/>
                    <a:gd name="connsiteX12" fmla="*/ 187969 w 387760"/>
                    <a:gd name="connsiteY12" fmla="*/ 17187 h 388892"/>
                    <a:gd name="connsiteX13" fmla="*/ 177144 w 387760"/>
                    <a:gd name="connsiteY13" fmla="*/ 34316 h 388892"/>
                    <a:gd name="connsiteX14" fmla="*/ 140831 w 387760"/>
                    <a:gd name="connsiteY14" fmla="*/ 48978 h 388892"/>
                    <a:gd name="connsiteX15" fmla="*/ 108218 w 387760"/>
                    <a:gd name="connsiteY15" fmla="*/ 38153 h 388892"/>
                    <a:gd name="connsiteX16" fmla="*/ 35456 w 387760"/>
                    <a:gd name="connsiteY16" fmla="*/ 111874 h 388892"/>
                    <a:gd name="connsiteX17" fmla="*/ 46281 w 387760"/>
                    <a:gd name="connsiteY17" fmla="*/ 143802 h 388892"/>
                    <a:gd name="connsiteX18" fmla="*/ 31619 w 387760"/>
                    <a:gd name="connsiteY18" fmla="*/ 180252 h 388892"/>
                    <a:gd name="connsiteX19" fmla="*/ 15312 w 387760"/>
                    <a:gd name="connsiteY19" fmla="*/ 191077 h 388892"/>
                    <a:gd name="connsiteX20" fmla="*/ 41622 w 387760"/>
                    <a:gd name="connsiteY20" fmla="*/ 289601 h 388892"/>
                    <a:gd name="connsiteX21" fmla="*/ 84238 w 387760"/>
                    <a:gd name="connsiteY21" fmla="*/ 304263 h 388892"/>
                    <a:gd name="connsiteX22" fmla="*/ 99174 w 387760"/>
                    <a:gd name="connsiteY22" fmla="*/ 346194 h 388892"/>
                    <a:gd name="connsiteX23" fmla="*/ 203042 w 387760"/>
                    <a:gd name="connsiteY23" fmla="*/ 388810 h 388892"/>
                    <a:gd name="connsiteX24" fmla="*/ 203042 w 387760"/>
                    <a:gd name="connsiteY24" fmla="*/ 388810 h 388892"/>
                    <a:gd name="connsiteX25" fmla="*/ 201398 w 387760"/>
                    <a:gd name="connsiteY25" fmla="*/ 387988 h 388892"/>
                    <a:gd name="connsiteX26" fmla="*/ 89171 w 387760"/>
                    <a:gd name="connsiteY26" fmla="*/ 358527 h 388892"/>
                    <a:gd name="connsiteX27" fmla="*/ 83690 w 387760"/>
                    <a:gd name="connsiteY27" fmla="*/ 349209 h 388892"/>
                    <a:gd name="connsiteX28" fmla="*/ 74372 w 387760"/>
                    <a:gd name="connsiteY28" fmla="*/ 313581 h 388892"/>
                    <a:gd name="connsiteX29" fmla="*/ 38745 w 387760"/>
                    <a:gd name="connsiteY29" fmla="*/ 304263 h 388892"/>
                    <a:gd name="connsiteX30" fmla="*/ 30262 w 387760"/>
                    <a:gd name="connsiteY30" fmla="*/ 298823 h 388892"/>
                    <a:gd name="connsiteX31" fmla="*/ 30248 w 387760"/>
                    <a:gd name="connsiteY31" fmla="*/ 298782 h 388892"/>
                    <a:gd name="connsiteX32" fmla="*/ 102 w 387760"/>
                    <a:gd name="connsiteY32" fmla="*/ 187103 h 388892"/>
                    <a:gd name="connsiteX33" fmla="*/ 5542 w 387760"/>
                    <a:gd name="connsiteY33" fmla="*/ 178621 h 388892"/>
                    <a:gd name="connsiteX34" fmla="*/ 5583 w 387760"/>
                    <a:gd name="connsiteY34" fmla="*/ 178608 h 388892"/>
                    <a:gd name="connsiteX35" fmla="*/ 21753 w 387760"/>
                    <a:gd name="connsiteY35" fmla="*/ 169290 h 388892"/>
                    <a:gd name="connsiteX36" fmla="*/ 32715 w 387760"/>
                    <a:gd name="connsiteY36" fmla="*/ 142980 h 388892"/>
                    <a:gd name="connsiteX37" fmla="*/ 21753 w 387760"/>
                    <a:gd name="connsiteY37" fmla="*/ 116533 h 388892"/>
                    <a:gd name="connsiteX38" fmla="*/ 21753 w 387760"/>
                    <a:gd name="connsiteY38" fmla="*/ 115711 h 388892"/>
                    <a:gd name="connsiteX39" fmla="*/ 19423 w 387760"/>
                    <a:gd name="connsiteY39" fmla="*/ 110367 h 388892"/>
                    <a:gd name="connsiteX40" fmla="*/ 21753 w 387760"/>
                    <a:gd name="connsiteY40" fmla="*/ 105708 h 388892"/>
                    <a:gd name="connsiteX41" fmla="*/ 103970 w 387760"/>
                    <a:gd name="connsiteY41" fmla="*/ 22668 h 388892"/>
                    <a:gd name="connsiteX42" fmla="*/ 108629 w 387760"/>
                    <a:gd name="connsiteY42" fmla="*/ 20339 h 388892"/>
                    <a:gd name="connsiteX43" fmla="*/ 114111 w 387760"/>
                    <a:gd name="connsiteY43" fmla="*/ 22668 h 388892"/>
                    <a:gd name="connsiteX44" fmla="*/ 114796 w 387760"/>
                    <a:gd name="connsiteY44" fmla="*/ 22668 h 388892"/>
                    <a:gd name="connsiteX45" fmla="*/ 141242 w 387760"/>
                    <a:gd name="connsiteY45" fmla="*/ 33631 h 388892"/>
                    <a:gd name="connsiteX46" fmla="*/ 167552 w 387760"/>
                    <a:gd name="connsiteY46" fmla="*/ 22668 h 388892"/>
                    <a:gd name="connsiteX47" fmla="*/ 176733 w 387760"/>
                    <a:gd name="connsiteY47" fmla="*/ 4855 h 388892"/>
                    <a:gd name="connsiteX48" fmla="*/ 180569 w 387760"/>
                    <a:gd name="connsiteY48" fmla="*/ 196 h 388892"/>
                    <a:gd name="connsiteX49" fmla="*/ 186051 w 387760"/>
                    <a:gd name="connsiteY49" fmla="*/ 196 h 388892"/>
                    <a:gd name="connsiteX50" fmla="*/ 298415 w 387760"/>
                    <a:gd name="connsiteY50" fmla="*/ 30342 h 388892"/>
                    <a:gd name="connsiteX51" fmla="*/ 303074 w 387760"/>
                    <a:gd name="connsiteY51" fmla="*/ 34316 h 388892"/>
                    <a:gd name="connsiteX52" fmla="*/ 303074 w 387760"/>
                    <a:gd name="connsiteY52" fmla="*/ 40482 h 388892"/>
                    <a:gd name="connsiteX53" fmla="*/ 325547 w 387760"/>
                    <a:gd name="connsiteY53" fmla="*/ 88168 h 388892"/>
                    <a:gd name="connsiteX54" fmla="*/ 349527 w 387760"/>
                    <a:gd name="connsiteY54" fmla="*/ 88580 h 388892"/>
                    <a:gd name="connsiteX55" fmla="*/ 354871 w 387760"/>
                    <a:gd name="connsiteY55" fmla="*/ 89402 h 388892"/>
                    <a:gd name="connsiteX56" fmla="*/ 358022 w 387760"/>
                    <a:gd name="connsiteY56" fmla="*/ 94061 h 388892"/>
                    <a:gd name="connsiteX57" fmla="*/ 387484 w 387760"/>
                    <a:gd name="connsiteY57" fmla="*/ 202588 h 388892"/>
                    <a:gd name="connsiteX58" fmla="*/ 386661 w 387760"/>
                    <a:gd name="connsiteY58" fmla="*/ 208069 h 388892"/>
                    <a:gd name="connsiteX59" fmla="*/ 382002 w 387760"/>
                    <a:gd name="connsiteY59" fmla="*/ 211906 h 388892"/>
                    <a:gd name="connsiteX60" fmla="*/ 363366 w 387760"/>
                    <a:gd name="connsiteY60" fmla="*/ 221224 h 388892"/>
                    <a:gd name="connsiteX61" fmla="*/ 363120 w 387760"/>
                    <a:gd name="connsiteY61" fmla="*/ 273733 h 388892"/>
                    <a:gd name="connsiteX62" fmla="*/ 363366 w 387760"/>
                    <a:gd name="connsiteY62" fmla="*/ 273980 h 388892"/>
                    <a:gd name="connsiteX63" fmla="*/ 364189 w 387760"/>
                    <a:gd name="connsiteY63" fmla="*/ 274802 h 388892"/>
                    <a:gd name="connsiteX64" fmla="*/ 366518 w 387760"/>
                    <a:gd name="connsiteY64" fmla="*/ 280146 h 388892"/>
                    <a:gd name="connsiteX65" fmla="*/ 364189 w 387760"/>
                    <a:gd name="connsiteY65" fmla="*/ 285627 h 388892"/>
                    <a:gd name="connsiteX66" fmla="*/ 283616 w 387760"/>
                    <a:gd name="connsiteY66" fmla="*/ 366338 h 388892"/>
                    <a:gd name="connsiteX67" fmla="*/ 278271 w 387760"/>
                    <a:gd name="connsiteY67" fmla="*/ 368667 h 388892"/>
                    <a:gd name="connsiteX68" fmla="*/ 273612 w 387760"/>
                    <a:gd name="connsiteY68" fmla="*/ 366338 h 388892"/>
                    <a:gd name="connsiteX69" fmla="*/ 272790 w 387760"/>
                    <a:gd name="connsiteY69" fmla="*/ 365515 h 388892"/>
                    <a:gd name="connsiteX70" fmla="*/ 220171 w 387760"/>
                    <a:gd name="connsiteY70" fmla="*/ 365515 h 388892"/>
                    <a:gd name="connsiteX71" fmla="*/ 210031 w 387760"/>
                    <a:gd name="connsiteY71" fmla="*/ 383329 h 388892"/>
                    <a:gd name="connsiteX72" fmla="*/ 206879 w 387760"/>
                    <a:gd name="connsiteY72" fmla="*/ 387303 h 388892"/>
                    <a:gd name="connsiteX73" fmla="*/ 203042 w 387760"/>
                    <a:gd name="connsiteY73" fmla="*/ 388810 h 38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87760" h="388892">
                      <a:moveTo>
                        <a:pt x="99174" y="346194"/>
                      </a:moveTo>
                      <a:lnTo>
                        <a:pt x="99174" y="346194"/>
                      </a:lnTo>
                      <a:lnTo>
                        <a:pt x="198246" y="372504"/>
                      </a:lnTo>
                      <a:cubicBezTo>
                        <a:pt x="200740" y="366009"/>
                        <a:pt x="204728" y="360185"/>
                        <a:pt x="209894" y="355512"/>
                      </a:cubicBezTo>
                      <a:cubicBezTo>
                        <a:pt x="219267" y="345756"/>
                        <a:pt x="232257" y="340302"/>
                        <a:pt x="245795" y="340439"/>
                      </a:cubicBezTo>
                      <a:cubicBezTo>
                        <a:pt x="257320" y="340425"/>
                        <a:pt x="268515" y="344290"/>
                        <a:pt x="277586" y="351401"/>
                      </a:cubicBezTo>
                      <a:lnTo>
                        <a:pt x="348841" y="280694"/>
                      </a:lnTo>
                      <a:cubicBezTo>
                        <a:pt x="332700" y="260140"/>
                        <a:pt x="334344" y="230802"/>
                        <a:pt x="352678" y="212180"/>
                      </a:cubicBezTo>
                      <a:cubicBezTo>
                        <a:pt x="357981" y="207069"/>
                        <a:pt x="364271" y="203108"/>
                        <a:pt x="371177" y="200532"/>
                      </a:cubicBezTo>
                      <a:lnTo>
                        <a:pt x="345690" y="104612"/>
                      </a:lnTo>
                      <a:cubicBezTo>
                        <a:pt x="329370" y="107709"/>
                        <a:pt x="312570" y="102584"/>
                        <a:pt x="300744" y="90909"/>
                      </a:cubicBezTo>
                      <a:cubicBezTo>
                        <a:pt x="288411" y="78522"/>
                        <a:pt x="283246" y="60694"/>
                        <a:pt x="287041" y="43634"/>
                      </a:cubicBezTo>
                      <a:lnTo>
                        <a:pt x="187969" y="17187"/>
                      </a:lnTo>
                      <a:cubicBezTo>
                        <a:pt x="185598" y="23600"/>
                        <a:pt x="181913" y="29424"/>
                        <a:pt x="177144" y="34316"/>
                      </a:cubicBezTo>
                      <a:cubicBezTo>
                        <a:pt x="167524" y="43908"/>
                        <a:pt x="154424" y="49197"/>
                        <a:pt x="140831" y="48978"/>
                      </a:cubicBezTo>
                      <a:cubicBezTo>
                        <a:pt x="129047" y="49156"/>
                        <a:pt x="117550" y="45333"/>
                        <a:pt x="108218" y="38153"/>
                      </a:cubicBezTo>
                      <a:lnTo>
                        <a:pt x="35456" y="111874"/>
                      </a:lnTo>
                      <a:cubicBezTo>
                        <a:pt x="42554" y="121001"/>
                        <a:pt x="46363" y="132251"/>
                        <a:pt x="46281" y="143802"/>
                      </a:cubicBezTo>
                      <a:cubicBezTo>
                        <a:pt x="46062" y="157341"/>
                        <a:pt x="40841" y="170331"/>
                        <a:pt x="31619" y="180252"/>
                      </a:cubicBezTo>
                      <a:cubicBezTo>
                        <a:pt x="26796" y="184705"/>
                        <a:pt x="21287" y="188364"/>
                        <a:pt x="15312" y="191077"/>
                      </a:cubicBezTo>
                      <a:lnTo>
                        <a:pt x="41622" y="289601"/>
                      </a:lnTo>
                      <a:cubicBezTo>
                        <a:pt x="57298" y="287943"/>
                        <a:pt x="72906" y="293315"/>
                        <a:pt x="84238" y="304263"/>
                      </a:cubicBezTo>
                      <a:cubicBezTo>
                        <a:pt x="94926" y="315500"/>
                        <a:pt x="100353" y="330738"/>
                        <a:pt x="99174" y="346194"/>
                      </a:cubicBezTo>
                      <a:close/>
                      <a:moveTo>
                        <a:pt x="203042" y="388810"/>
                      </a:moveTo>
                      <a:lnTo>
                        <a:pt x="203042" y="388810"/>
                      </a:lnTo>
                      <a:cubicBezTo>
                        <a:pt x="202220" y="388810"/>
                        <a:pt x="202220" y="388810"/>
                        <a:pt x="201398" y="387988"/>
                      </a:cubicBezTo>
                      <a:lnTo>
                        <a:pt x="89171" y="358527"/>
                      </a:lnTo>
                      <a:cubicBezTo>
                        <a:pt x="85348" y="357129"/>
                        <a:pt x="83046" y="353224"/>
                        <a:pt x="83690" y="349209"/>
                      </a:cubicBezTo>
                      <a:cubicBezTo>
                        <a:pt x="86910" y="336520"/>
                        <a:pt x="83389" y="323064"/>
                        <a:pt x="74372" y="313581"/>
                      </a:cubicBezTo>
                      <a:cubicBezTo>
                        <a:pt x="64999" y="304359"/>
                        <a:pt x="51433" y="300824"/>
                        <a:pt x="38745" y="304263"/>
                      </a:cubicBezTo>
                      <a:cubicBezTo>
                        <a:pt x="34894" y="305099"/>
                        <a:pt x="31098" y="302674"/>
                        <a:pt x="30262" y="298823"/>
                      </a:cubicBezTo>
                      <a:cubicBezTo>
                        <a:pt x="30262" y="298810"/>
                        <a:pt x="30248" y="298796"/>
                        <a:pt x="30248" y="298782"/>
                      </a:cubicBezTo>
                      <a:lnTo>
                        <a:pt x="102" y="187103"/>
                      </a:lnTo>
                      <a:cubicBezTo>
                        <a:pt x="-734" y="183253"/>
                        <a:pt x="1692" y="179457"/>
                        <a:pt x="5542" y="178621"/>
                      </a:cubicBezTo>
                      <a:cubicBezTo>
                        <a:pt x="5556" y="178608"/>
                        <a:pt x="5570" y="178608"/>
                        <a:pt x="5583" y="178608"/>
                      </a:cubicBezTo>
                      <a:cubicBezTo>
                        <a:pt x="11599" y="176744"/>
                        <a:pt x="17121" y="173551"/>
                        <a:pt x="21753" y="169290"/>
                      </a:cubicBezTo>
                      <a:cubicBezTo>
                        <a:pt x="28659" y="162260"/>
                        <a:pt x="32592" y="152832"/>
                        <a:pt x="32715" y="142980"/>
                      </a:cubicBezTo>
                      <a:cubicBezTo>
                        <a:pt x="32742" y="133059"/>
                        <a:pt x="28796" y="123536"/>
                        <a:pt x="21753" y="116533"/>
                      </a:cubicBezTo>
                      <a:cubicBezTo>
                        <a:pt x="21931" y="116287"/>
                        <a:pt x="21931" y="115958"/>
                        <a:pt x="21753" y="115711"/>
                      </a:cubicBezTo>
                      <a:cubicBezTo>
                        <a:pt x="20204" y="114382"/>
                        <a:pt x="19341" y="112409"/>
                        <a:pt x="19423" y="110367"/>
                      </a:cubicBezTo>
                      <a:cubicBezTo>
                        <a:pt x="19313" y="108503"/>
                        <a:pt x="20204" y="106736"/>
                        <a:pt x="21753" y="105708"/>
                      </a:cubicBezTo>
                      <a:lnTo>
                        <a:pt x="103970" y="22668"/>
                      </a:lnTo>
                      <a:cubicBezTo>
                        <a:pt x="105067" y="21189"/>
                        <a:pt x="106793" y="20325"/>
                        <a:pt x="108629" y="20339"/>
                      </a:cubicBezTo>
                      <a:cubicBezTo>
                        <a:pt x="110698" y="20312"/>
                        <a:pt x="112685" y="21161"/>
                        <a:pt x="114111" y="22668"/>
                      </a:cubicBezTo>
                      <a:lnTo>
                        <a:pt x="114796" y="22668"/>
                      </a:lnTo>
                      <a:cubicBezTo>
                        <a:pt x="121798" y="29712"/>
                        <a:pt x="131321" y="33658"/>
                        <a:pt x="141242" y="33631"/>
                      </a:cubicBezTo>
                      <a:cubicBezTo>
                        <a:pt x="151053" y="33329"/>
                        <a:pt x="160426" y="29424"/>
                        <a:pt x="167552" y="22668"/>
                      </a:cubicBezTo>
                      <a:cubicBezTo>
                        <a:pt x="172211" y="17708"/>
                        <a:pt x="175404" y="11528"/>
                        <a:pt x="176733" y="4855"/>
                      </a:cubicBezTo>
                      <a:cubicBezTo>
                        <a:pt x="177569" y="2991"/>
                        <a:pt x="178898" y="1374"/>
                        <a:pt x="180569" y="196"/>
                      </a:cubicBezTo>
                      <a:cubicBezTo>
                        <a:pt x="182379" y="-174"/>
                        <a:pt x="184242" y="-174"/>
                        <a:pt x="186051" y="196"/>
                      </a:cubicBezTo>
                      <a:lnTo>
                        <a:pt x="298415" y="30342"/>
                      </a:lnTo>
                      <a:cubicBezTo>
                        <a:pt x="300100" y="31493"/>
                        <a:pt x="301662" y="32836"/>
                        <a:pt x="303074" y="34316"/>
                      </a:cubicBezTo>
                      <a:cubicBezTo>
                        <a:pt x="303759" y="36317"/>
                        <a:pt x="303759" y="38482"/>
                        <a:pt x="303074" y="40482"/>
                      </a:cubicBezTo>
                      <a:cubicBezTo>
                        <a:pt x="296113" y="59858"/>
                        <a:pt x="306171" y="81207"/>
                        <a:pt x="325547" y="88168"/>
                      </a:cubicBezTo>
                      <a:cubicBezTo>
                        <a:pt x="333275" y="90936"/>
                        <a:pt x="341702" y="91087"/>
                        <a:pt x="349527" y="88580"/>
                      </a:cubicBezTo>
                      <a:cubicBezTo>
                        <a:pt x="351349" y="88114"/>
                        <a:pt x="353281" y="88401"/>
                        <a:pt x="354871" y="89402"/>
                      </a:cubicBezTo>
                      <a:cubicBezTo>
                        <a:pt x="356748" y="90210"/>
                        <a:pt x="357968" y="92019"/>
                        <a:pt x="358022" y="94061"/>
                      </a:cubicBezTo>
                      <a:lnTo>
                        <a:pt x="387484" y="202588"/>
                      </a:lnTo>
                      <a:cubicBezTo>
                        <a:pt x="387949" y="204451"/>
                        <a:pt x="387648" y="206425"/>
                        <a:pt x="386661" y="208069"/>
                      </a:cubicBezTo>
                      <a:cubicBezTo>
                        <a:pt x="385483" y="209741"/>
                        <a:pt x="383866" y="211070"/>
                        <a:pt x="382002" y="211906"/>
                      </a:cubicBezTo>
                      <a:cubicBezTo>
                        <a:pt x="375110" y="213399"/>
                        <a:pt x="368697" y="216606"/>
                        <a:pt x="363366" y="221224"/>
                      </a:cubicBezTo>
                      <a:cubicBezTo>
                        <a:pt x="348800" y="235653"/>
                        <a:pt x="348691" y="259167"/>
                        <a:pt x="363120" y="273733"/>
                      </a:cubicBezTo>
                      <a:cubicBezTo>
                        <a:pt x="363202" y="273816"/>
                        <a:pt x="363284" y="273898"/>
                        <a:pt x="363366" y="273980"/>
                      </a:cubicBezTo>
                      <a:lnTo>
                        <a:pt x="364189" y="274802"/>
                      </a:lnTo>
                      <a:cubicBezTo>
                        <a:pt x="365710" y="276159"/>
                        <a:pt x="366559" y="278105"/>
                        <a:pt x="366518" y="280146"/>
                      </a:cubicBezTo>
                      <a:cubicBezTo>
                        <a:pt x="366422" y="282188"/>
                        <a:pt x="365600" y="284147"/>
                        <a:pt x="364189" y="285627"/>
                      </a:cubicBezTo>
                      <a:lnTo>
                        <a:pt x="283616" y="366338"/>
                      </a:lnTo>
                      <a:cubicBezTo>
                        <a:pt x="282108" y="367845"/>
                        <a:pt x="280601" y="367845"/>
                        <a:pt x="278271" y="368667"/>
                      </a:cubicBezTo>
                      <a:cubicBezTo>
                        <a:pt x="276463" y="368571"/>
                        <a:pt x="274777" y="367722"/>
                        <a:pt x="273612" y="366338"/>
                      </a:cubicBezTo>
                      <a:lnTo>
                        <a:pt x="272790" y="365515"/>
                      </a:lnTo>
                      <a:cubicBezTo>
                        <a:pt x="258210" y="351100"/>
                        <a:pt x="234751" y="351100"/>
                        <a:pt x="220171" y="365515"/>
                      </a:cubicBezTo>
                      <a:cubicBezTo>
                        <a:pt x="215238" y="370435"/>
                        <a:pt x="211744" y="376587"/>
                        <a:pt x="210031" y="383329"/>
                      </a:cubicBezTo>
                      <a:cubicBezTo>
                        <a:pt x="209771" y="385124"/>
                        <a:pt x="208565" y="386632"/>
                        <a:pt x="206879" y="387303"/>
                      </a:cubicBezTo>
                      <a:cubicBezTo>
                        <a:pt x="204687" y="387988"/>
                        <a:pt x="204687" y="388810"/>
                        <a:pt x="203042" y="388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6B062546-6B91-E2D4-FBF2-7E32750EB478}"/>
                    </a:ext>
                  </a:extLst>
                </p:cNvPr>
                <p:cNvSpPr/>
                <p:nvPr/>
              </p:nvSpPr>
              <p:spPr>
                <a:xfrm>
                  <a:off x="4015659" y="2532930"/>
                  <a:ext cx="98447" cy="97816"/>
                </a:xfrm>
                <a:custGeom>
                  <a:avLst/>
                  <a:gdLst>
                    <a:gd name="connsiteX0" fmla="*/ 50860 w 102016"/>
                    <a:gd name="connsiteY0" fmla="*/ 14130 h 101362"/>
                    <a:gd name="connsiteX1" fmla="*/ 50860 w 102016"/>
                    <a:gd name="connsiteY1" fmla="*/ 14130 h 101362"/>
                    <a:gd name="connsiteX2" fmla="*/ 24413 w 102016"/>
                    <a:gd name="connsiteY2" fmla="*/ 24818 h 101362"/>
                    <a:gd name="connsiteX3" fmla="*/ 13588 w 102016"/>
                    <a:gd name="connsiteY3" fmla="*/ 50854 h 101362"/>
                    <a:gd name="connsiteX4" fmla="*/ 24413 w 102016"/>
                    <a:gd name="connsiteY4" fmla="*/ 76752 h 101362"/>
                    <a:gd name="connsiteX5" fmla="*/ 60863 w 102016"/>
                    <a:gd name="connsiteY5" fmla="*/ 85933 h 101362"/>
                    <a:gd name="connsiteX6" fmla="*/ 77170 w 102016"/>
                    <a:gd name="connsiteY6" fmla="*/ 76752 h 101362"/>
                    <a:gd name="connsiteX7" fmla="*/ 88132 w 102016"/>
                    <a:gd name="connsiteY7" fmla="*/ 50854 h 101362"/>
                    <a:gd name="connsiteX8" fmla="*/ 77170 w 102016"/>
                    <a:gd name="connsiteY8" fmla="*/ 24818 h 101362"/>
                    <a:gd name="connsiteX9" fmla="*/ 76635 w 102016"/>
                    <a:gd name="connsiteY9" fmla="*/ 24010 h 101362"/>
                    <a:gd name="connsiteX10" fmla="*/ 76484 w 102016"/>
                    <a:gd name="connsiteY10" fmla="*/ 23996 h 101362"/>
                    <a:gd name="connsiteX11" fmla="*/ 50860 w 102016"/>
                    <a:gd name="connsiteY11" fmla="*/ 14130 h 101362"/>
                    <a:gd name="connsiteX12" fmla="*/ 50860 w 102016"/>
                    <a:gd name="connsiteY12" fmla="*/ 101281 h 101362"/>
                    <a:gd name="connsiteX13" fmla="*/ 50860 w 102016"/>
                    <a:gd name="connsiteY13" fmla="*/ 101281 h 101362"/>
                    <a:gd name="connsiteX14" fmla="*/ 13588 w 102016"/>
                    <a:gd name="connsiteY14" fmla="*/ 86756 h 101362"/>
                    <a:gd name="connsiteX15" fmla="*/ 16698 w 102016"/>
                    <a:gd name="connsiteY15" fmla="*/ 13568 h 101362"/>
                    <a:gd name="connsiteX16" fmla="*/ 86487 w 102016"/>
                    <a:gd name="connsiteY16" fmla="*/ 13308 h 101362"/>
                    <a:gd name="connsiteX17" fmla="*/ 87310 w 102016"/>
                    <a:gd name="connsiteY17" fmla="*/ 14130 h 101362"/>
                    <a:gd name="connsiteX18" fmla="*/ 87310 w 102016"/>
                    <a:gd name="connsiteY18" fmla="*/ 86756 h 101362"/>
                    <a:gd name="connsiteX19" fmla="*/ 64837 w 102016"/>
                    <a:gd name="connsiteY19" fmla="*/ 99773 h 101362"/>
                    <a:gd name="connsiteX20" fmla="*/ 50860 w 102016"/>
                    <a:gd name="connsiteY20" fmla="*/ 101144 h 1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016" h="101362">
                      <a:moveTo>
                        <a:pt x="50860" y="14130"/>
                      </a:moveTo>
                      <a:lnTo>
                        <a:pt x="50860" y="14130"/>
                      </a:lnTo>
                      <a:cubicBezTo>
                        <a:pt x="40911" y="13678"/>
                        <a:pt x="31251" y="17583"/>
                        <a:pt x="24413" y="24818"/>
                      </a:cubicBezTo>
                      <a:cubicBezTo>
                        <a:pt x="17466" y="31697"/>
                        <a:pt x="13574" y="41084"/>
                        <a:pt x="13588" y="50854"/>
                      </a:cubicBezTo>
                      <a:cubicBezTo>
                        <a:pt x="13725" y="60556"/>
                        <a:pt x="17603" y="69833"/>
                        <a:pt x="24413" y="76752"/>
                      </a:cubicBezTo>
                      <a:cubicBezTo>
                        <a:pt x="34019" y="86166"/>
                        <a:pt x="47941" y="89674"/>
                        <a:pt x="60863" y="85933"/>
                      </a:cubicBezTo>
                      <a:cubicBezTo>
                        <a:pt x="66933" y="84166"/>
                        <a:pt x="72510" y="81028"/>
                        <a:pt x="77170" y="76752"/>
                      </a:cubicBezTo>
                      <a:cubicBezTo>
                        <a:pt x="84062" y="69887"/>
                        <a:pt x="87995" y="60583"/>
                        <a:pt x="88132" y="50854"/>
                      </a:cubicBezTo>
                      <a:cubicBezTo>
                        <a:pt x="88159" y="41043"/>
                        <a:pt x="84199" y="31656"/>
                        <a:pt x="77170" y="24818"/>
                      </a:cubicBezTo>
                      <a:cubicBezTo>
                        <a:pt x="77252" y="24448"/>
                        <a:pt x="77005" y="24092"/>
                        <a:pt x="76635" y="24010"/>
                      </a:cubicBezTo>
                      <a:cubicBezTo>
                        <a:pt x="76580" y="23996"/>
                        <a:pt x="76539" y="23996"/>
                        <a:pt x="76484" y="23996"/>
                      </a:cubicBezTo>
                      <a:cubicBezTo>
                        <a:pt x="69578" y="17474"/>
                        <a:pt x="60370" y="13925"/>
                        <a:pt x="50860" y="14130"/>
                      </a:cubicBezTo>
                      <a:close/>
                      <a:moveTo>
                        <a:pt x="50860" y="101281"/>
                      </a:moveTo>
                      <a:lnTo>
                        <a:pt x="50860" y="101281"/>
                      </a:lnTo>
                      <a:cubicBezTo>
                        <a:pt x="37047" y="101308"/>
                        <a:pt x="23742" y="96115"/>
                        <a:pt x="13588" y="86756"/>
                      </a:cubicBezTo>
                      <a:cubicBezTo>
                        <a:pt x="-5760" y="65694"/>
                        <a:pt x="-4377" y="32917"/>
                        <a:pt x="16698" y="13568"/>
                      </a:cubicBezTo>
                      <a:cubicBezTo>
                        <a:pt x="36403" y="-4533"/>
                        <a:pt x="66646" y="-4643"/>
                        <a:pt x="86487" y="13308"/>
                      </a:cubicBezTo>
                      <a:cubicBezTo>
                        <a:pt x="86487" y="13760"/>
                        <a:pt x="86858" y="14130"/>
                        <a:pt x="87310" y="14130"/>
                      </a:cubicBezTo>
                      <a:cubicBezTo>
                        <a:pt x="106836" y="34397"/>
                        <a:pt x="106836" y="66489"/>
                        <a:pt x="87310" y="86756"/>
                      </a:cubicBezTo>
                      <a:cubicBezTo>
                        <a:pt x="81047" y="92936"/>
                        <a:pt x="73319" y="97417"/>
                        <a:pt x="64837" y="99773"/>
                      </a:cubicBezTo>
                      <a:cubicBezTo>
                        <a:pt x="60274" y="100966"/>
                        <a:pt x="55560" y="101431"/>
                        <a:pt x="50860" y="101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0B6AF73C-CEAD-3407-8805-01EFC9AA8846}"/>
                    </a:ext>
                  </a:extLst>
                </p:cNvPr>
                <p:cNvSpPr/>
                <p:nvPr/>
              </p:nvSpPr>
              <p:spPr>
                <a:xfrm>
                  <a:off x="4041517" y="2556470"/>
                  <a:ext cx="49741" cy="51135"/>
                </a:xfrm>
                <a:custGeom>
                  <a:avLst/>
                  <a:gdLst>
                    <a:gd name="connsiteX0" fmla="*/ 25573 w 51544"/>
                    <a:gd name="connsiteY0" fmla="*/ 15225 h 52989"/>
                    <a:gd name="connsiteX1" fmla="*/ 25573 w 51544"/>
                    <a:gd name="connsiteY1" fmla="*/ 15225 h 52989"/>
                    <a:gd name="connsiteX2" fmla="*/ 14734 w 51544"/>
                    <a:gd name="connsiteY2" fmla="*/ 26036 h 52989"/>
                    <a:gd name="connsiteX3" fmla="*/ 14748 w 51544"/>
                    <a:gd name="connsiteY3" fmla="*/ 26461 h 52989"/>
                    <a:gd name="connsiteX4" fmla="*/ 24942 w 51544"/>
                    <a:gd name="connsiteY4" fmla="*/ 37355 h 52989"/>
                    <a:gd name="connsiteX5" fmla="*/ 28450 w 51544"/>
                    <a:gd name="connsiteY5" fmla="*/ 36875 h 52989"/>
                    <a:gd name="connsiteX6" fmla="*/ 33109 w 51544"/>
                    <a:gd name="connsiteY6" fmla="*/ 34409 h 52989"/>
                    <a:gd name="connsiteX7" fmla="*/ 36261 w 51544"/>
                    <a:gd name="connsiteY7" fmla="*/ 26461 h 52989"/>
                    <a:gd name="connsiteX8" fmla="*/ 33109 w 51544"/>
                    <a:gd name="connsiteY8" fmla="*/ 18376 h 52989"/>
                    <a:gd name="connsiteX9" fmla="*/ 25573 w 51544"/>
                    <a:gd name="connsiteY9" fmla="*/ 15225 h 52989"/>
                    <a:gd name="connsiteX10" fmla="*/ 25573 w 51544"/>
                    <a:gd name="connsiteY10" fmla="*/ 52908 h 52989"/>
                    <a:gd name="connsiteX11" fmla="*/ 25573 w 51544"/>
                    <a:gd name="connsiteY11" fmla="*/ 52908 h 52989"/>
                    <a:gd name="connsiteX12" fmla="*/ 7759 w 51544"/>
                    <a:gd name="connsiteY12" fmla="*/ 44823 h 52989"/>
                    <a:gd name="connsiteX13" fmla="*/ 7129 w 51544"/>
                    <a:gd name="connsiteY13" fmla="*/ 8592 h 52989"/>
                    <a:gd name="connsiteX14" fmla="*/ 7759 w 51544"/>
                    <a:gd name="connsiteY14" fmla="*/ 7962 h 52989"/>
                    <a:gd name="connsiteX15" fmla="*/ 41619 w 51544"/>
                    <a:gd name="connsiteY15" fmla="*/ 5975 h 52989"/>
                    <a:gd name="connsiteX16" fmla="*/ 42838 w 51544"/>
                    <a:gd name="connsiteY16" fmla="*/ 7140 h 52989"/>
                    <a:gd name="connsiteX17" fmla="*/ 43660 w 51544"/>
                    <a:gd name="connsiteY17" fmla="*/ 7962 h 52989"/>
                    <a:gd name="connsiteX18" fmla="*/ 44291 w 51544"/>
                    <a:gd name="connsiteY18" fmla="*/ 44193 h 52989"/>
                    <a:gd name="connsiteX19" fmla="*/ 43660 w 51544"/>
                    <a:gd name="connsiteY19" fmla="*/ 44823 h 52989"/>
                    <a:gd name="connsiteX20" fmla="*/ 32698 w 51544"/>
                    <a:gd name="connsiteY20" fmla="*/ 51263 h 52989"/>
                    <a:gd name="connsiteX21" fmla="*/ 25573 w 51544"/>
                    <a:gd name="connsiteY21" fmla="*/ 52908 h 5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1544" h="52989">
                      <a:moveTo>
                        <a:pt x="25573" y="15225"/>
                      </a:moveTo>
                      <a:lnTo>
                        <a:pt x="25573" y="15225"/>
                      </a:lnTo>
                      <a:cubicBezTo>
                        <a:pt x="19598" y="15225"/>
                        <a:pt x="14748" y="20062"/>
                        <a:pt x="14734" y="26036"/>
                      </a:cubicBezTo>
                      <a:cubicBezTo>
                        <a:pt x="14734" y="26187"/>
                        <a:pt x="14748" y="26324"/>
                        <a:pt x="14748" y="26461"/>
                      </a:cubicBezTo>
                      <a:cubicBezTo>
                        <a:pt x="14556" y="32285"/>
                        <a:pt x="19119" y="37163"/>
                        <a:pt x="24942" y="37355"/>
                      </a:cubicBezTo>
                      <a:cubicBezTo>
                        <a:pt x="26135" y="37396"/>
                        <a:pt x="27313" y="37232"/>
                        <a:pt x="28450" y="36875"/>
                      </a:cubicBezTo>
                      <a:cubicBezTo>
                        <a:pt x="30095" y="36875"/>
                        <a:pt x="31602" y="35231"/>
                        <a:pt x="33109" y="34409"/>
                      </a:cubicBezTo>
                      <a:cubicBezTo>
                        <a:pt x="34987" y="32162"/>
                        <a:pt x="36083" y="29380"/>
                        <a:pt x="36261" y="26461"/>
                      </a:cubicBezTo>
                      <a:cubicBezTo>
                        <a:pt x="36247" y="23474"/>
                        <a:pt x="35124" y="20583"/>
                        <a:pt x="33109" y="18376"/>
                      </a:cubicBezTo>
                      <a:cubicBezTo>
                        <a:pt x="31136" y="16335"/>
                        <a:pt x="28409" y="15184"/>
                        <a:pt x="25573" y="15225"/>
                      </a:cubicBezTo>
                      <a:close/>
                      <a:moveTo>
                        <a:pt x="25573" y="52908"/>
                      </a:moveTo>
                      <a:lnTo>
                        <a:pt x="25573" y="52908"/>
                      </a:lnTo>
                      <a:cubicBezTo>
                        <a:pt x="18762" y="52812"/>
                        <a:pt x="12308" y="49879"/>
                        <a:pt x="7759" y="44823"/>
                      </a:cubicBezTo>
                      <a:cubicBezTo>
                        <a:pt x="-2423" y="34984"/>
                        <a:pt x="-2696" y="18774"/>
                        <a:pt x="7129" y="8592"/>
                      </a:cubicBezTo>
                      <a:cubicBezTo>
                        <a:pt x="7334" y="8373"/>
                        <a:pt x="7540" y="8168"/>
                        <a:pt x="7759" y="7962"/>
                      </a:cubicBezTo>
                      <a:cubicBezTo>
                        <a:pt x="16556" y="-1931"/>
                        <a:pt x="31712" y="-2822"/>
                        <a:pt x="41619" y="5975"/>
                      </a:cubicBezTo>
                      <a:cubicBezTo>
                        <a:pt x="42030" y="6345"/>
                        <a:pt x="42441" y="6743"/>
                        <a:pt x="42838" y="7140"/>
                      </a:cubicBezTo>
                      <a:cubicBezTo>
                        <a:pt x="43660" y="7140"/>
                        <a:pt x="43660" y="7140"/>
                        <a:pt x="43660" y="7962"/>
                      </a:cubicBezTo>
                      <a:cubicBezTo>
                        <a:pt x="53842" y="17801"/>
                        <a:pt x="54116" y="34011"/>
                        <a:pt x="44291" y="44193"/>
                      </a:cubicBezTo>
                      <a:cubicBezTo>
                        <a:pt x="44085" y="44412"/>
                        <a:pt x="43880" y="44617"/>
                        <a:pt x="43660" y="44823"/>
                      </a:cubicBezTo>
                      <a:cubicBezTo>
                        <a:pt x="40755" y="48043"/>
                        <a:pt x="36919" y="50290"/>
                        <a:pt x="32698" y="51263"/>
                      </a:cubicBezTo>
                      <a:cubicBezTo>
                        <a:pt x="30437" y="52209"/>
                        <a:pt x="28026" y="52771"/>
                        <a:pt x="25573" y="52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21DA0ED0-F839-3C41-8F2E-7984A7D3B2A8}"/>
                    </a:ext>
                  </a:extLst>
                </p:cNvPr>
                <p:cNvSpPr/>
                <p:nvPr/>
              </p:nvSpPr>
              <p:spPr>
                <a:xfrm>
                  <a:off x="4093553" y="2747688"/>
                  <a:ext cx="48820" cy="47590"/>
                </a:xfrm>
                <a:custGeom>
                  <a:avLst/>
                  <a:gdLst>
                    <a:gd name="connsiteX0" fmla="*/ 25228 w 50590"/>
                    <a:gd name="connsiteY0" fmla="*/ 13573 h 49315"/>
                    <a:gd name="connsiteX1" fmla="*/ 25228 w 50590"/>
                    <a:gd name="connsiteY1" fmla="*/ 13573 h 49315"/>
                    <a:gd name="connsiteX2" fmla="*/ 17554 w 50590"/>
                    <a:gd name="connsiteY2" fmla="*/ 17410 h 49315"/>
                    <a:gd name="connsiteX3" fmla="*/ 16608 w 50590"/>
                    <a:gd name="connsiteY3" fmla="*/ 30167 h 49315"/>
                    <a:gd name="connsiteX4" fmla="*/ 17554 w 50590"/>
                    <a:gd name="connsiteY4" fmla="*/ 31113 h 49315"/>
                    <a:gd name="connsiteX5" fmla="*/ 28379 w 50590"/>
                    <a:gd name="connsiteY5" fmla="*/ 34265 h 49315"/>
                    <a:gd name="connsiteX6" fmla="*/ 32901 w 50590"/>
                    <a:gd name="connsiteY6" fmla="*/ 31113 h 49315"/>
                    <a:gd name="connsiteX7" fmla="*/ 32901 w 50590"/>
                    <a:gd name="connsiteY7" fmla="*/ 17410 h 49315"/>
                    <a:gd name="connsiteX8" fmla="*/ 32216 w 50590"/>
                    <a:gd name="connsiteY8" fmla="*/ 16588 h 49315"/>
                    <a:gd name="connsiteX9" fmla="*/ 25228 w 50590"/>
                    <a:gd name="connsiteY9" fmla="*/ 13573 h 49315"/>
                    <a:gd name="connsiteX10" fmla="*/ 25228 w 50590"/>
                    <a:gd name="connsiteY10" fmla="*/ 49201 h 49315"/>
                    <a:gd name="connsiteX11" fmla="*/ 25228 w 50590"/>
                    <a:gd name="connsiteY11" fmla="*/ 49201 h 49315"/>
                    <a:gd name="connsiteX12" fmla="*/ -54 w 50590"/>
                    <a:gd name="connsiteY12" fmla="*/ 25166 h 49315"/>
                    <a:gd name="connsiteX13" fmla="*/ 7551 w 50590"/>
                    <a:gd name="connsiteY13" fmla="*/ 6722 h 49315"/>
                    <a:gd name="connsiteX14" fmla="*/ 42219 w 50590"/>
                    <a:gd name="connsiteY14" fmla="*/ 6722 h 49315"/>
                    <a:gd name="connsiteX15" fmla="*/ 43042 w 50590"/>
                    <a:gd name="connsiteY15" fmla="*/ 6722 h 49315"/>
                    <a:gd name="connsiteX16" fmla="*/ 43398 w 50590"/>
                    <a:gd name="connsiteY16" fmla="*/ 41993 h 49315"/>
                    <a:gd name="connsiteX17" fmla="*/ 43042 w 50590"/>
                    <a:gd name="connsiteY17" fmla="*/ 42349 h 49315"/>
                    <a:gd name="connsiteX18" fmla="*/ 32216 w 50590"/>
                    <a:gd name="connsiteY18" fmla="*/ 48379 h 49315"/>
                    <a:gd name="connsiteX19" fmla="*/ 25228 w 50590"/>
                    <a:gd name="connsiteY19" fmla="*/ 49201 h 4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590" h="49315">
                      <a:moveTo>
                        <a:pt x="25228" y="13573"/>
                      </a:moveTo>
                      <a:lnTo>
                        <a:pt x="25228" y="13573"/>
                      </a:lnTo>
                      <a:cubicBezTo>
                        <a:pt x="22213" y="13573"/>
                        <a:pt x="19363" y="14998"/>
                        <a:pt x="17554" y="17410"/>
                      </a:cubicBezTo>
                      <a:cubicBezTo>
                        <a:pt x="13772" y="20671"/>
                        <a:pt x="13347" y="26385"/>
                        <a:pt x="16608" y="30167"/>
                      </a:cubicBezTo>
                      <a:cubicBezTo>
                        <a:pt x="16896" y="30510"/>
                        <a:pt x="17211" y="30825"/>
                        <a:pt x="17554" y="31113"/>
                      </a:cubicBezTo>
                      <a:cubicBezTo>
                        <a:pt x="20322" y="34059"/>
                        <a:pt x="24460" y="35265"/>
                        <a:pt x="28379" y="34265"/>
                      </a:cubicBezTo>
                      <a:cubicBezTo>
                        <a:pt x="30037" y="33456"/>
                        <a:pt x="31558" y="32387"/>
                        <a:pt x="32901" y="31113"/>
                      </a:cubicBezTo>
                      <a:cubicBezTo>
                        <a:pt x="36519" y="27262"/>
                        <a:pt x="36519" y="21261"/>
                        <a:pt x="32901" y="17410"/>
                      </a:cubicBezTo>
                      <a:lnTo>
                        <a:pt x="32216" y="16588"/>
                      </a:lnTo>
                      <a:cubicBezTo>
                        <a:pt x="30284" y="14848"/>
                        <a:pt x="27818" y="13792"/>
                        <a:pt x="25228" y="13573"/>
                      </a:cubicBezTo>
                      <a:close/>
                      <a:moveTo>
                        <a:pt x="25228" y="49201"/>
                      </a:moveTo>
                      <a:lnTo>
                        <a:pt x="25228" y="49201"/>
                      </a:lnTo>
                      <a:cubicBezTo>
                        <a:pt x="11607" y="49543"/>
                        <a:pt x="289" y="38786"/>
                        <a:pt x="-54" y="25166"/>
                      </a:cubicBezTo>
                      <a:cubicBezTo>
                        <a:pt x="-233" y="18218"/>
                        <a:pt x="2536" y="11531"/>
                        <a:pt x="7551" y="6722"/>
                      </a:cubicBezTo>
                      <a:cubicBezTo>
                        <a:pt x="17321" y="-2350"/>
                        <a:pt x="32449" y="-2350"/>
                        <a:pt x="42219" y="6722"/>
                      </a:cubicBezTo>
                      <a:lnTo>
                        <a:pt x="43042" y="6722"/>
                      </a:lnTo>
                      <a:cubicBezTo>
                        <a:pt x="52880" y="16355"/>
                        <a:pt x="53044" y="32154"/>
                        <a:pt x="43398" y="41993"/>
                      </a:cubicBezTo>
                      <a:cubicBezTo>
                        <a:pt x="43288" y="42116"/>
                        <a:pt x="43165" y="42226"/>
                        <a:pt x="43042" y="42349"/>
                      </a:cubicBezTo>
                      <a:cubicBezTo>
                        <a:pt x="40082" y="45350"/>
                        <a:pt x="36327" y="47447"/>
                        <a:pt x="32216" y="48379"/>
                      </a:cubicBezTo>
                      <a:cubicBezTo>
                        <a:pt x="29955" y="49050"/>
                        <a:pt x="27584" y="49338"/>
                        <a:pt x="25228" y="49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E9E56BE-230D-4250-50E9-AA570147625B}"/>
                    </a:ext>
                  </a:extLst>
                </p:cNvPr>
                <p:cNvSpPr/>
                <p:nvPr/>
              </p:nvSpPr>
              <p:spPr>
                <a:xfrm>
                  <a:off x="4281391" y="2797380"/>
                  <a:ext cx="52154" cy="47599"/>
                </a:xfrm>
                <a:custGeom>
                  <a:avLst/>
                  <a:gdLst>
                    <a:gd name="connsiteX0" fmla="*/ 27080 w 54045"/>
                    <a:gd name="connsiteY0" fmla="*/ 14152 h 49325"/>
                    <a:gd name="connsiteX1" fmla="*/ 27080 w 54045"/>
                    <a:gd name="connsiteY1" fmla="*/ 14152 h 49325"/>
                    <a:gd name="connsiteX2" fmla="*/ 18721 w 54045"/>
                    <a:gd name="connsiteY2" fmla="*/ 17304 h 49325"/>
                    <a:gd name="connsiteX3" fmla="*/ 18721 w 54045"/>
                    <a:gd name="connsiteY3" fmla="*/ 32377 h 49325"/>
                    <a:gd name="connsiteX4" fmla="*/ 30369 w 54045"/>
                    <a:gd name="connsiteY4" fmla="*/ 34706 h 49325"/>
                    <a:gd name="connsiteX5" fmla="*/ 35165 w 54045"/>
                    <a:gd name="connsiteY5" fmla="*/ 32377 h 49325"/>
                    <a:gd name="connsiteX6" fmla="*/ 35315 w 54045"/>
                    <a:gd name="connsiteY6" fmla="*/ 17454 h 49325"/>
                    <a:gd name="connsiteX7" fmla="*/ 35165 w 54045"/>
                    <a:gd name="connsiteY7" fmla="*/ 17304 h 49325"/>
                    <a:gd name="connsiteX8" fmla="*/ 27080 w 54045"/>
                    <a:gd name="connsiteY8" fmla="*/ 14152 h 49325"/>
                    <a:gd name="connsiteX9" fmla="*/ 27080 w 54045"/>
                    <a:gd name="connsiteY9" fmla="*/ 49095 h 49325"/>
                    <a:gd name="connsiteX10" fmla="*/ 27080 w 54045"/>
                    <a:gd name="connsiteY10" fmla="*/ 49095 h 49325"/>
                    <a:gd name="connsiteX11" fmla="*/ 8033 w 54045"/>
                    <a:gd name="connsiteY11" fmla="*/ 42243 h 49325"/>
                    <a:gd name="connsiteX12" fmla="*/ 5279 w 54045"/>
                    <a:gd name="connsiteY12" fmla="*/ 10192 h 49325"/>
                    <a:gd name="connsiteX13" fmla="*/ 8033 w 54045"/>
                    <a:gd name="connsiteY13" fmla="*/ 7438 h 49325"/>
                    <a:gd name="connsiteX14" fmla="*/ 45990 w 54045"/>
                    <a:gd name="connsiteY14" fmla="*/ 6615 h 49325"/>
                    <a:gd name="connsiteX15" fmla="*/ 47949 w 54045"/>
                    <a:gd name="connsiteY15" fmla="*/ 40284 h 49325"/>
                    <a:gd name="connsiteX16" fmla="*/ 45990 w 54045"/>
                    <a:gd name="connsiteY16" fmla="*/ 42243 h 49325"/>
                    <a:gd name="connsiteX17" fmla="*/ 34479 w 54045"/>
                    <a:gd name="connsiteY17" fmla="*/ 48272 h 49325"/>
                    <a:gd name="connsiteX18" fmla="*/ 27080 w 54045"/>
                    <a:gd name="connsiteY18" fmla="*/ 49232 h 4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45" h="49325">
                      <a:moveTo>
                        <a:pt x="27080" y="14152"/>
                      </a:moveTo>
                      <a:lnTo>
                        <a:pt x="27080" y="14152"/>
                      </a:lnTo>
                      <a:cubicBezTo>
                        <a:pt x="23969" y="13988"/>
                        <a:pt x="20941" y="15125"/>
                        <a:pt x="18721" y="17304"/>
                      </a:cubicBezTo>
                      <a:cubicBezTo>
                        <a:pt x="14569" y="21469"/>
                        <a:pt x="14569" y="28211"/>
                        <a:pt x="18721" y="32377"/>
                      </a:cubicBezTo>
                      <a:cubicBezTo>
                        <a:pt x="21969" y="35049"/>
                        <a:pt x="26340" y="35926"/>
                        <a:pt x="30369" y="34706"/>
                      </a:cubicBezTo>
                      <a:cubicBezTo>
                        <a:pt x="32013" y="34706"/>
                        <a:pt x="33520" y="33199"/>
                        <a:pt x="35165" y="32377"/>
                      </a:cubicBezTo>
                      <a:cubicBezTo>
                        <a:pt x="39330" y="28293"/>
                        <a:pt x="39399" y="21620"/>
                        <a:pt x="35315" y="17454"/>
                      </a:cubicBezTo>
                      <a:cubicBezTo>
                        <a:pt x="35260" y="17400"/>
                        <a:pt x="35219" y="17358"/>
                        <a:pt x="35165" y="17304"/>
                      </a:cubicBezTo>
                      <a:cubicBezTo>
                        <a:pt x="32944" y="15303"/>
                        <a:pt x="30067" y="14179"/>
                        <a:pt x="27080" y="14152"/>
                      </a:cubicBezTo>
                      <a:close/>
                      <a:moveTo>
                        <a:pt x="27080" y="49095"/>
                      </a:moveTo>
                      <a:lnTo>
                        <a:pt x="27080" y="49095"/>
                      </a:lnTo>
                      <a:cubicBezTo>
                        <a:pt x="20091" y="49327"/>
                        <a:pt x="13281" y="46875"/>
                        <a:pt x="8033" y="42243"/>
                      </a:cubicBezTo>
                      <a:cubicBezTo>
                        <a:pt x="-1573" y="34158"/>
                        <a:pt x="-2807" y="19798"/>
                        <a:pt x="5279" y="10192"/>
                      </a:cubicBezTo>
                      <a:cubicBezTo>
                        <a:pt x="6114" y="9192"/>
                        <a:pt x="7032" y="8274"/>
                        <a:pt x="8033" y="7438"/>
                      </a:cubicBezTo>
                      <a:cubicBezTo>
                        <a:pt x="18707" y="-2264"/>
                        <a:pt x="34904" y="-2620"/>
                        <a:pt x="45990" y="6615"/>
                      </a:cubicBezTo>
                      <a:cubicBezTo>
                        <a:pt x="55829" y="15372"/>
                        <a:pt x="56705" y="30445"/>
                        <a:pt x="47949" y="40284"/>
                      </a:cubicBezTo>
                      <a:cubicBezTo>
                        <a:pt x="47333" y="40969"/>
                        <a:pt x="46688" y="41626"/>
                        <a:pt x="45990" y="42243"/>
                      </a:cubicBezTo>
                      <a:cubicBezTo>
                        <a:pt x="42797" y="45299"/>
                        <a:pt x="38809" y="47382"/>
                        <a:pt x="34479" y="48272"/>
                      </a:cubicBezTo>
                      <a:cubicBezTo>
                        <a:pt x="32081" y="48985"/>
                        <a:pt x="29587" y="49314"/>
                        <a:pt x="27080" y="49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1084F1C6-8B15-B057-DB90-ABA1B45FB50A}"/>
                    </a:ext>
                  </a:extLst>
                </p:cNvPr>
                <p:cNvSpPr/>
                <p:nvPr/>
              </p:nvSpPr>
              <p:spPr>
                <a:xfrm>
                  <a:off x="4419279" y="2659660"/>
                  <a:ext cx="52197" cy="47551"/>
                </a:xfrm>
                <a:custGeom>
                  <a:avLst/>
                  <a:gdLst>
                    <a:gd name="connsiteX0" fmla="*/ 35063 w 54089"/>
                    <a:gd name="connsiteY0" fmla="*/ 16547 h 49275"/>
                    <a:gd name="connsiteX1" fmla="*/ 35063 w 54089"/>
                    <a:gd name="connsiteY1" fmla="*/ 16547 h 49275"/>
                    <a:gd name="connsiteX2" fmla="*/ 26978 w 54089"/>
                    <a:gd name="connsiteY2" fmla="*/ 13532 h 49275"/>
                    <a:gd name="connsiteX3" fmla="*/ 18619 w 54089"/>
                    <a:gd name="connsiteY3" fmla="*/ 17232 h 49275"/>
                    <a:gd name="connsiteX4" fmla="*/ 18619 w 54089"/>
                    <a:gd name="connsiteY4" fmla="*/ 30935 h 49275"/>
                    <a:gd name="connsiteX5" fmla="*/ 30266 w 54089"/>
                    <a:gd name="connsiteY5" fmla="*/ 33949 h 49275"/>
                    <a:gd name="connsiteX6" fmla="*/ 35063 w 54089"/>
                    <a:gd name="connsiteY6" fmla="*/ 30935 h 49275"/>
                    <a:gd name="connsiteX7" fmla="*/ 36447 w 54089"/>
                    <a:gd name="connsiteY7" fmla="*/ 18602 h 49275"/>
                    <a:gd name="connsiteX8" fmla="*/ 35063 w 54089"/>
                    <a:gd name="connsiteY8" fmla="*/ 17232 h 49275"/>
                    <a:gd name="connsiteX9" fmla="*/ 26978 w 54089"/>
                    <a:gd name="connsiteY9" fmla="*/ 49160 h 49275"/>
                    <a:gd name="connsiteX10" fmla="*/ 26978 w 54089"/>
                    <a:gd name="connsiteY10" fmla="*/ 49160 h 49275"/>
                    <a:gd name="connsiteX11" fmla="*/ 7931 w 54089"/>
                    <a:gd name="connsiteY11" fmla="*/ 42308 h 49275"/>
                    <a:gd name="connsiteX12" fmla="*/ 5971 w 54089"/>
                    <a:gd name="connsiteY12" fmla="*/ 8640 h 49275"/>
                    <a:gd name="connsiteX13" fmla="*/ 7931 w 54089"/>
                    <a:gd name="connsiteY13" fmla="*/ 6681 h 49275"/>
                    <a:gd name="connsiteX14" fmla="*/ 45888 w 54089"/>
                    <a:gd name="connsiteY14" fmla="*/ 6681 h 49275"/>
                    <a:gd name="connsiteX15" fmla="*/ 48272 w 54089"/>
                    <a:gd name="connsiteY15" fmla="*/ 39924 h 49275"/>
                    <a:gd name="connsiteX16" fmla="*/ 45888 w 54089"/>
                    <a:gd name="connsiteY16" fmla="*/ 42308 h 49275"/>
                    <a:gd name="connsiteX17" fmla="*/ 34378 w 54089"/>
                    <a:gd name="connsiteY17" fmla="*/ 48337 h 49275"/>
                    <a:gd name="connsiteX18" fmla="*/ 26978 w 54089"/>
                    <a:gd name="connsiteY18" fmla="*/ 49160 h 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89" h="49275">
                      <a:moveTo>
                        <a:pt x="35063" y="16547"/>
                      </a:moveTo>
                      <a:lnTo>
                        <a:pt x="35063" y="16547"/>
                      </a:lnTo>
                      <a:cubicBezTo>
                        <a:pt x="32733" y="14751"/>
                        <a:pt x="29910" y="13696"/>
                        <a:pt x="26978" y="13532"/>
                      </a:cubicBezTo>
                      <a:cubicBezTo>
                        <a:pt x="23854" y="13779"/>
                        <a:pt x="20894" y="15080"/>
                        <a:pt x="18619" y="17232"/>
                      </a:cubicBezTo>
                      <a:cubicBezTo>
                        <a:pt x="14933" y="21055"/>
                        <a:pt x="14933" y="27112"/>
                        <a:pt x="18619" y="30935"/>
                      </a:cubicBezTo>
                      <a:cubicBezTo>
                        <a:pt x="21771" y="33799"/>
                        <a:pt x="26128" y="34936"/>
                        <a:pt x="30266" y="33949"/>
                      </a:cubicBezTo>
                      <a:cubicBezTo>
                        <a:pt x="32062" y="33292"/>
                        <a:pt x="33692" y="32264"/>
                        <a:pt x="35063" y="30935"/>
                      </a:cubicBezTo>
                      <a:cubicBezTo>
                        <a:pt x="38845" y="27906"/>
                        <a:pt x="39461" y="22398"/>
                        <a:pt x="36447" y="18602"/>
                      </a:cubicBezTo>
                      <a:cubicBezTo>
                        <a:pt x="36036" y="18095"/>
                        <a:pt x="35570" y="17643"/>
                        <a:pt x="35063" y="17232"/>
                      </a:cubicBezTo>
                      <a:close/>
                      <a:moveTo>
                        <a:pt x="26978" y="49160"/>
                      </a:moveTo>
                      <a:lnTo>
                        <a:pt x="26978" y="49160"/>
                      </a:lnTo>
                      <a:cubicBezTo>
                        <a:pt x="20017" y="49228"/>
                        <a:pt x="13248" y="46803"/>
                        <a:pt x="7931" y="42308"/>
                      </a:cubicBezTo>
                      <a:cubicBezTo>
                        <a:pt x="-1908" y="33552"/>
                        <a:pt x="-2785" y="18479"/>
                        <a:pt x="5971" y="8640"/>
                      </a:cubicBezTo>
                      <a:cubicBezTo>
                        <a:pt x="6588" y="7955"/>
                        <a:pt x="7232" y="7297"/>
                        <a:pt x="7931" y="6681"/>
                      </a:cubicBezTo>
                      <a:cubicBezTo>
                        <a:pt x="18976" y="-2336"/>
                        <a:pt x="34843" y="-2336"/>
                        <a:pt x="45888" y="6681"/>
                      </a:cubicBezTo>
                      <a:cubicBezTo>
                        <a:pt x="55726" y="15204"/>
                        <a:pt x="56795" y="30085"/>
                        <a:pt x="48272" y="39924"/>
                      </a:cubicBezTo>
                      <a:cubicBezTo>
                        <a:pt x="47532" y="40773"/>
                        <a:pt x="46737" y="41568"/>
                        <a:pt x="45888" y="42308"/>
                      </a:cubicBezTo>
                      <a:cubicBezTo>
                        <a:pt x="42654" y="45309"/>
                        <a:pt x="38680" y="47392"/>
                        <a:pt x="34378" y="48337"/>
                      </a:cubicBezTo>
                      <a:cubicBezTo>
                        <a:pt x="31979" y="49023"/>
                        <a:pt x="29472" y="49296"/>
                        <a:pt x="26978" y="49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CD0BDB2-8226-6B6D-F658-8E6B7AE38617}"/>
                    </a:ext>
                  </a:extLst>
                </p:cNvPr>
                <p:cNvSpPr/>
                <p:nvPr/>
              </p:nvSpPr>
              <p:spPr>
                <a:xfrm>
                  <a:off x="4370660" y="2472160"/>
                  <a:ext cx="49720" cy="48037"/>
                </a:xfrm>
                <a:custGeom>
                  <a:avLst/>
                  <a:gdLst>
                    <a:gd name="connsiteX0" fmla="*/ 25699 w 51523"/>
                    <a:gd name="connsiteY0" fmla="*/ 13522 h 49779"/>
                    <a:gd name="connsiteX1" fmla="*/ 25699 w 51523"/>
                    <a:gd name="connsiteY1" fmla="*/ 13522 h 49779"/>
                    <a:gd name="connsiteX2" fmla="*/ 17888 w 51523"/>
                    <a:gd name="connsiteY2" fmla="*/ 16536 h 49779"/>
                    <a:gd name="connsiteX3" fmla="*/ 14874 w 51523"/>
                    <a:gd name="connsiteY3" fmla="*/ 24073 h 49779"/>
                    <a:gd name="connsiteX4" fmla="*/ 17888 w 51523"/>
                    <a:gd name="connsiteY4" fmla="*/ 31610 h 49779"/>
                    <a:gd name="connsiteX5" fmla="*/ 28850 w 51523"/>
                    <a:gd name="connsiteY5" fmla="*/ 34624 h 49779"/>
                    <a:gd name="connsiteX6" fmla="*/ 33509 w 51523"/>
                    <a:gd name="connsiteY6" fmla="*/ 31610 h 49779"/>
                    <a:gd name="connsiteX7" fmla="*/ 36661 w 51523"/>
                    <a:gd name="connsiteY7" fmla="*/ 24073 h 49779"/>
                    <a:gd name="connsiteX8" fmla="*/ 33509 w 51523"/>
                    <a:gd name="connsiteY8" fmla="*/ 16536 h 49779"/>
                    <a:gd name="connsiteX9" fmla="*/ 25699 w 51523"/>
                    <a:gd name="connsiteY9" fmla="*/ 13522 h 49779"/>
                    <a:gd name="connsiteX10" fmla="*/ 25699 w 51523"/>
                    <a:gd name="connsiteY10" fmla="*/ 49012 h 49779"/>
                    <a:gd name="connsiteX11" fmla="*/ 25699 w 51523"/>
                    <a:gd name="connsiteY11" fmla="*/ 49012 h 49779"/>
                    <a:gd name="connsiteX12" fmla="*/ 7748 w 51523"/>
                    <a:gd name="connsiteY12" fmla="*/ 42298 h 49779"/>
                    <a:gd name="connsiteX13" fmla="*/ -62 w 51523"/>
                    <a:gd name="connsiteY13" fmla="*/ 24073 h 49779"/>
                    <a:gd name="connsiteX14" fmla="*/ 7748 w 51523"/>
                    <a:gd name="connsiteY14" fmla="*/ 6670 h 49779"/>
                    <a:gd name="connsiteX15" fmla="*/ 43787 w 51523"/>
                    <a:gd name="connsiteY15" fmla="*/ 6670 h 49779"/>
                    <a:gd name="connsiteX16" fmla="*/ 51461 w 51523"/>
                    <a:gd name="connsiteY16" fmla="*/ 24073 h 49779"/>
                    <a:gd name="connsiteX17" fmla="*/ 43787 w 51523"/>
                    <a:gd name="connsiteY17" fmla="*/ 42298 h 49779"/>
                    <a:gd name="connsiteX18" fmla="*/ 32687 w 51523"/>
                    <a:gd name="connsiteY18" fmla="*/ 48327 h 49779"/>
                    <a:gd name="connsiteX19" fmla="*/ 25699 w 51523"/>
                    <a:gd name="connsiteY19" fmla="*/ 49697 h 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523" h="49779">
                      <a:moveTo>
                        <a:pt x="25699" y="13522"/>
                      </a:moveTo>
                      <a:lnTo>
                        <a:pt x="25699" y="13522"/>
                      </a:lnTo>
                      <a:cubicBezTo>
                        <a:pt x="22849" y="13727"/>
                        <a:pt x="20136" y="14782"/>
                        <a:pt x="17888" y="16536"/>
                      </a:cubicBezTo>
                      <a:cubicBezTo>
                        <a:pt x="15888" y="18523"/>
                        <a:pt x="14805" y="21250"/>
                        <a:pt x="14874" y="24073"/>
                      </a:cubicBezTo>
                      <a:cubicBezTo>
                        <a:pt x="14531" y="26937"/>
                        <a:pt x="15669" y="29773"/>
                        <a:pt x="17888" y="31610"/>
                      </a:cubicBezTo>
                      <a:cubicBezTo>
                        <a:pt x="20780" y="34432"/>
                        <a:pt x="24918" y="35570"/>
                        <a:pt x="28850" y="34624"/>
                      </a:cubicBezTo>
                      <a:cubicBezTo>
                        <a:pt x="30591" y="33953"/>
                        <a:pt x="32180" y="32925"/>
                        <a:pt x="33509" y="31610"/>
                      </a:cubicBezTo>
                      <a:cubicBezTo>
                        <a:pt x="35798" y="29814"/>
                        <a:pt x="36990" y="26964"/>
                        <a:pt x="36661" y="24073"/>
                      </a:cubicBezTo>
                      <a:cubicBezTo>
                        <a:pt x="36730" y="21223"/>
                        <a:pt x="35579" y="18482"/>
                        <a:pt x="33509" y="16536"/>
                      </a:cubicBezTo>
                      <a:cubicBezTo>
                        <a:pt x="31194" y="14892"/>
                        <a:pt x="28508" y="13851"/>
                        <a:pt x="25699" y="13522"/>
                      </a:cubicBezTo>
                      <a:close/>
                      <a:moveTo>
                        <a:pt x="25699" y="49012"/>
                      </a:moveTo>
                      <a:lnTo>
                        <a:pt x="25699" y="49012"/>
                      </a:lnTo>
                      <a:cubicBezTo>
                        <a:pt x="19067" y="49218"/>
                        <a:pt x="12613" y="46806"/>
                        <a:pt x="7748" y="42298"/>
                      </a:cubicBezTo>
                      <a:cubicBezTo>
                        <a:pt x="2966" y="37406"/>
                        <a:pt x="170" y="30911"/>
                        <a:pt x="-62" y="24073"/>
                      </a:cubicBezTo>
                      <a:cubicBezTo>
                        <a:pt x="225" y="17482"/>
                        <a:pt x="3007" y="11261"/>
                        <a:pt x="7748" y="6670"/>
                      </a:cubicBezTo>
                      <a:cubicBezTo>
                        <a:pt x="18066" y="-2333"/>
                        <a:pt x="33468" y="-2333"/>
                        <a:pt x="43787" y="6670"/>
                      </a:cubicBezTo>
                      <a:cubicBezTo>
                        <a:pt x="48487" y="11274"/>
                        <a:pt x="51227" y="17509"/>
                        <a:pt x="51461" y="24073"/>
                      </a:cubicBezTo>
                      <a:cubicBezTo>
                        <a:pt x="51255" y="30897"/>
                        <a:pt x="48528" y="37392"/>
                        <a:pt x="43787" y="42298"/>
                      </a:cubicBezTo>
                      <a:cubicBezTo>
                        <a:pt x="40539" y="45038"/>
                        <a:pt x="36757" y="47094"/>
                        <a:pt x="32687" y="48327"/>
                      </a:cubicBezTo>
                      <a:cubicBezTo>
                        <a:pt x="30440" y="49136"/>
                        <a:pt x="28083" y="49601"/>
                        <a:pt x="25699" y="496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DFEE903-C17B-2DB9-1A00-5758E8BE2ECC}"/>
                    </a:ext>
                  </a:extLst>
                </p:cNvPr>
                <p:cNvSpPr/>
                <p:nvPr/>
              </p:nvSpPr>
              <p:spPr>
                <a:xfrm>
                  <a:off x="4183151" y="2415268"/>
                  <a:ext cx="47393" cy="50741"/>
                </a:xfrm>
                <a:custGeom>
                  <a:avLst/>
                  <a:gdLst>
                    <a:gd name="connsiteX0" fmla="*/ 24603 w 49111"/>
                    <a:gd name="connsiteY0" fmla="*/ 14651 h 52581"/>
                    <a:gd name="connsiteX1" fmla="*/ 24603 w 49111"/>
                    <a:gd name="connsiteY1" fmla="*/ 14651 h 52581"/>
                    <a:gd name="connsiteX2" fmla="*/ 17066 w 49111"/>
                    <a:gd name="connsiteY2" fmla="*/ 17939 h 52581"/>
                    <a:gd name="connsiteX3" fmla="*/ 14051 w 49111"/>
                    <a:gd name="connsiteY3" fmla="*/ 25887 h 52581"/>
                    <a:gd name="connsiteX4" fmla="*/ 17066 w 49111"/>
                    <a:gd name="connsiteY4" fmla="*/ 33972 h 52581"/>
                    <a:gd name="connsiteX5" fmla="*/ 27480 w 49111"/>
                    <a:gd name="connsiteY5" fmla="*/ 37261 h 52581"/>
                    <a:gd name="connsiteX6" fmla="*/ 32002 w 49111"/>
                    <a:gd name="connsiteY6" fmla="*/ 33972 h 52581"/>
                    <a:gd name="connsiteX7" fmla="*/ 32002 w 49111"/>
                    <a:gd name="connsiteY7" fmla="*/ 17939 h 52581"/>
                    <a:gd name="connsiteX8" fmla="*/ 24603 w 49111"/>
                    <a:gd name="connsiteY8" fmla="*/ 14651 h 52581"/>
                    <a:gd name="connsiteX9" fmla="*/ 24603 w 49111"/>
                    <a:gd name="connsiteY9" fmla="*/ 52471 h 52581"/>
                    <a:gd name="connsiteX10" fmla="*/ 24603 w 49111"/>
                    <a:gd name="connsiteY10" fmla="*/ 52471 h 52581"/>
                    <a:gd name="connsiteX11" fmla="*/ 7337 w 49111"/>
                    <a:gd name="connsiteY11" fmla="*/ 45208 h 52581"/>
                    <a:gd name="connsiteX12" fmla="*/ -62 w 49111"/>
                    <a:gd name="connsiteY12" fmla="*/ 25887 h 52581"/>
                    <a:gd name="connsiteX13" fmla="*/ 7337 w 49111"/>
                    <a:gd name="connsiteY13" fmla="*/ 7388 h 52581"/>
                    <a:gd name="connsiteX14" fmla="*/ 39470 w 49111"/>
                    <a:gd name="connsiteY14" fmla="*/ 5812 h 52581"/>
                    <a:gd name="connsiteX15" fmla="*/ 41046 w 49111"/>
                    <a:gd name="connsiteY15" fmla="*/ 7388 h 52581"/>
                    <a:gd name="connsiteX16" fmla="*/ 41731 w 49111"/>
                    <a:gd name="connsiteY16" fmla="*/ 7388 h 52581"/>
                    <a:gd name="connsiteX17" fmla="*/ 41731 w 49111"/>
                    <a:gd name="connsiteY17" fmla="*/ 45208 h 52581"/>
                    <a:gd name="connsiteX18" fmla="*/ 31317 w 49111"/>
                    <a:gd name="connsiteY18" fmla="*/ 51649 h 52581"/>
                    <a:gd name="connsiteX19" fmla="*/ 24603 w 49111"/>
                    <a:gd name="connsiteY19" fmla="*/ 52471 h 52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111" h="52581">
                      <a:moveTo>
                        <a:pt x="24603" y="14651"/>
                      </a:moveTo>
                      <a:lnTo>
                        <a:pt x="24603" y="14651"/>
                      </a:lnTo>
                      <a:cubicBezTo>
                        <a:pt x="21807" y="14952"/>
                        <a:pt x="19176" y="16103"/>
                        <a:pt x="17066" y="17939"/>
                      </a:cubicBezTo>
                      <a:cubicBezTo>
                        <a:pt x="15107" y="20118"/>
                        <a:pt x="14038" y="22955"/>
                        <a:pt x="14051" y="25887"/>
                      </a:cubicBezTo>
                      <a:cubicBezTo>
                        <a:pt x="13764" y="28902"/>
                        <a:pt x="14874" y="31889"/>
                        <a:pt x="17066" y="33972"/>
                      </a:cubicBezTo>
                      <a:cubicBezTo>
                        <a:pt x="19670" y="36891"/>
                        <a:pt x="23671" y="38151"/>
                        <a:pt x="27480" y="37261"/>
                      </a:cubicBezTo>
                      <a:cubicBezTo>
                        <a:pt x="29138" y="36397"/>
                        <a:pt x="30673" y="35287"/>
                        <a:pt x="32002" y="33972"/>
                      </a:cubicBezTo>
                      <a:cubicBezTo>
                        <a:pt x="35455" y="29189"/>
                        <a:pt x="35455" y="22722"/>
                        <a:pt x="32002" y="17939"/>
                      </a:cubicBezTo>
                      <a:cubicBezTo>
                        <a:pt x="29892" y="16172"/>
                        <a:pt x="27330" y="15034"/>
                        <a:pt x="24603" y="14651"/>
                      </a:cubicBezTo>
                      <a:close/>
                      <a:moveTo>
                        <a:pt x="24603" y="52471"/>
                      </a:moveTo>
                      <a:lnTo>
                        <a:pt x="24603" y="52471"/>
                      </a:lnTo>
                      <a:cubicBezTo>
                        <a:pt x="18080" y="52594"/>
                        <a:pt x="11818" y="49950"/>
                        <a:pt x="7337" y="45208"/>
                      </a:cubicBezTo>
                      <a:cubicBezTo>
                        <a:pt x="2760" y="39796"/>
                        <a:pt x="143" y="32985"/>
                        <a:pt x="-62" y="25887"/>
                      </a:cubicBezTo>
                      <a:cubicBezTo>
                        <a:pt x="157" y="19049"/>
                        <a:pt x="2774" y="12499"/>
                        <a:pt x="7337" y="7388"/>
                      </a:cubicBezTo>
                      <a:cubicBezTo>
                        <a:pt x="15778" y="-1916"/>
                        <a:pt x="30152" y="-2629"/>
                        <a:pt x="39470" y="5812"/>
                      </a:cubicBezTo>
                      <a:cubicBezTo>
                        <a:pt x="40018" y="6306"/>
                        <a:pt x="40539" y="6840"/>
                        <a:pt x="41046" y="7388"/>
                      </a:cubicBezTo>
                      <a:lnTo>
                        <a:pt x="41731" y="7388"/>
                      </a:lnTo>
                      <a:cubicBezTo>
                        <a:pt x="51488" y="18104"/>
                        <a:pt x="51488" y="34493"/>
                        <a:pt x="41731" y="45208"/>
                      </a:cubicBezTo>
                      <a:cubicBezTo>
                        <a:pt x="38552" y="47798"/>
                        <a:pt x="35058" y="49963"/>
                        <a:pt x="31317" y="51649"/>
                      </a:cubicBezTo>
                      <a:cubicBezTo>
                        <a:pt x="29152" y="52320"/>
                        <a:pt x="26877" y="52594"/>
                        <a:pt x="24603" y="52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110CFED-25CD-0582-30BD-C33C113A42E4}"/>
                    </a:ext>
                  </a:extLst>
                </p:cNvPr>
                <p:cNvSpPr/>
                <p:nvPr/>
              </p:nvSpPr>
              <p:spPr>
                <a:xfrm>
                  <a:off x="4158623" y="2391320"/>
                  <a:ext cx="98510" cy="97682"/>
                </a:xfrm>
                <a:custGeom>
                  <a:avLst/>
                  <a:gdLst>
                    <a:gd name="connsiteX0" fmla="*/ 24396 w 102081"/>
                    <a:gd name="connsiteY0" fmla="*/ 24530 h 101223"/>
                    <a:gd name="connsiteX1" fmla="*/ 24396 w 102081"/>
                    <a:gd name="connsiteY1" fmla="*/ 24530 h 101223"/>
                    <a:gd name="connsiteX2" fmla="*/ 23669 w 102081"/>
                    <a:gd name="connsiteY2" fmla="*/ 75875 h 101223"/>
                    <a:gd name="connsiteX3" fmla="*/ 23710 w 102081"/>
                    <a:gd name="connsiteY3" fmla="*/ 75916 h 101223"/>
                    <a:gd name="connsiteX4" fmla="*/ 24396 w 102081"/>
                    <a:gd name="connsiteY4" fmla="*/ 75916 h 101223"/>
                    <a:gd name="connsiteX5" fmla="*/ 76878 w 102081"/>
                    <a:gd name="connsiteY5" fmla="*/ 75916 h 101223"/>
                    <a:gd name="connsiteX6" fmla="*/ 86059 w 102081"/>
                    <a:gd name="connsiteY6" fmla="*/ 58376 h 101223"/>
                    <a:gd name="connsiteX7" fmla="*/ 76878 w 102081"/>
                    <a:gd name="connsiteY7" fmla="*/ 23845 h 101223"/>
                    <a:gd name="connsiteX8" fmla="*/ 24560 w 102081"/>
                    <a:gd name="connsiteY8" fmla="*/ 24366 h 101223"/>
                    <a:gd name="connsiteX9" fmla="*/ 24396 w 102081"/>
                    <a:gd name="connsiteY9" fmla="*/ 24530 h 101223"/>
                    <a:gd name="connsiteX10" fmla="*/ 50705 w 102081"/>
                    <a:gd name="connsiteY10" fmla="*/ 101130 h 101223"/>
                    <a:gd name="connsiteX11" fmla="*/ 50705 w 102081"/>
                    <a:gd name="connsiteY11" fmla="*/ 101130 h 101223"/>
                    <a:gd name="connsiteX12" fmla="*/ 13707 w 102081"/>
                    <a:gd name="connsiteY12" fmla="*/ 86605 h 101223"/>
                    <a:gd name="connsiteX13" fmla="*/ 12885 w 102081"/>
                    <a:gd name="connsiteY13" fmla="*/ 85782 h 101223"/>
                    <a:gd name="connsiteX14" fmla="*/ 17393 w 102081"/>
                    <a:gd name="connsiteY14" fmla="*/ 12869 h 101223"/>
                    <a:gd name="connsiteX15" fmla="*/ 86881 w 102081"/>
                    <a:gd name="connsiteY15" fmla="*/ 13842 h 101223"/>
                    <a:gd name="connsiteX16" fmla="*/ 100584 w 102081"/>
                    <a:gd name="connsiteY16" fmla="*/ 62898 h 101223"/>
                    <a:gd name="connsiteX17" fmla="*/ 86881 w 102081"/>
                    <a:gd name="connsiteY17" fmla="*/ 86605 h 101223"/>
                    <a:gd name="connsiteX18" fmla="*/ 50705 w 102081"/>
                    <a:gd name="connsiteY18" fmla="*/ 101130 h 10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081" h="101223">
                      <a:moveTo>
                        <a:pt x="24396" y="24530"/>
                      </a:moveTo>
                      <a:lnTo>
                        <a:pt x="24396" y="24530"/>
                      </a:lnTo>
                      <a:cubicBezTo>
                        <a:pt x="10021" y="38507"/>
                        <a:pt x="9692" y="61501"/>
                        <a:pt x="23669" y="75875"/>
                      </a:cubicBezTo>
                      <a:cubicBezTo>
                        <a:pt x="23683" y="75889"/>
                        <a:pt x="23697" y="75903"/>
                        <a:pt x="23710" y="75916"/>
                      </a:cubicBezTo>
                      <a:lnTo>
                        <a:pt x="24396" y="75916"/>
                      </a:lnTo>
                      <a:cubicBezTo>
                        <a:pt x="39154" y="89756"/>
                        <a:pt x="62120" y="89756"/>
                        <a:pt x="76878" y="75916"/>
                      </a:cubicBezTo>
                      <a:cubicBezTo>
                        <a:pt x="81591" y="71093"/>
                        <a:pt x="84784" y="64995"/>
                        <a:pt x="86059" y="58376"/>
                      </a:cubicBezTo>
                      <a:cubicBezTo>
                        <a:pt x="89375" y="46058"/>
                        <a:pt x="85881" y="32889"/>
                        <a:pt x="76878" y="23845"/>
                      </a:cubicBezTo>
                      <a:cubicBezTo>
                        <a:pt x="62284" y="9539"/>
                        <a:pt x="38866" y="9772"/>
                        <a:pt x="24560" y="24366"/>
                      </a:cubicBezTo>
                      <a:cubicBezTo>
                        <a:pt x="24505" y="24421"/>
                        <a:pt x="24450" y="24475"/>
                        <a:pt x="24396" y="24530"/>
                      </a:cubicBezTo>
                      <a:close/>
                      <a:moveTo>
                        <a:pt x="50705" y="101130"/>
                      </a:moveTo>
                      <a:lnTo>
                        <a:pt x="50705" y="101130"/>
                      </a:lnTo>
                      <a:cubicBezTo>
                        <a:pt x="36920" y="101431"/>
                        <a:pt x="23601" y="96197"/>
                        <a:pt x="13707" y="86605"/>
                      </a:cubicBezTo>
                      <a:cubicBezTo>
                        <a:pt x="13707" y="86152"/>
                        <a:pt x="13337" y="85782"/>
                        <a:pt x="12885" y="85782"/>
                      </a:cubicBezTo>
                      <a:cubicBezTo>
                        <a:pt x="-6011" y="64406"/>
                        <a:pt x="-3983" y="31752"/>
                        <a:pt x="17393" y="12869"/>
                      </a:cubicBezTo>
                      <a:cubicBezTo>
                        <a:pt x="37345" y="-4767"/>
                        <a:pt x="67436" y="-4342"/>
                        <a:pt x="86881" y="13842"/>
                      </a:cubicBezTo>
                      <a:cubicBezTo>
                        <a:pt x="99611" y="26736"/>
                        <a:pt x="104791" y="45277"/>
                        <a:pt x="100584" y="62898"/>
                      </a:cubicBezTo>
                      <a:cubicBezTo>
                        <a:pt x="98090" y="71833"/>
                        <a:pt x="93376" y="79986"/>
                        <a:pt x="86881" y="86605"/>
                      </a:cubicBezTo>
                      <a:cubicBezTo>
                        <a:pt x="77207" y="96018"/>
                        <a:pt x="64203" y="101239"/>
                        <a:pt x="50705" y="101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FE7F4A3F-1D5F-44A5-52E7-E75F980C1B4E}"/>
                    </a:ext>
                  </a:extLst>
                </p:cNvPr>
                <p:cNvSpPr/>
                <p:nvPr/>
              </p:nvSpPr>
              <p:spPr>
                <a:xfrm>
                  <a:off x="4344051" y="2447109"/>
                  <a:ext cx="101879" cy="99536"/>
                </a:xfrm>
                <a:custGeom>
                  <a:avLst/>
                  <a:gdLst>
                    <a:gd name="connsiteX0" fmla="*/ 52862 w 105573"/>
                    <a:gd name="connsiteY0" fmla="*/ 13720 h 103145"/>
                    <a:gd name="connsiteX1" fmla="*/ 52862 w 105573"/>
                    <a:gd name="connsiteY1" fmla="*/ 13720 h 103145"/>
                    <a:gd name="connsiteX2" fmla="*/ 25456 w 105573"/>
                    <a:gd name="connsiteY2" fmla="*/ 24546 h 103145"/>
                    <a:gd name="connsiteX3" fmla="*/ 16823 w 105573"/>
                    <a:gd name="connsiteY3" fmla="*/ 38249 h 103145"/>
                    <a:gd name="connsiteX4" fmla="*/ 25456 w 105573"/>
                    <a:gd name="connsiteY4" fmla="*/ 76891 h 103145"/>
                    <a:gd name="connsiteX5" fmla="*/ 64372 w 105573"/>
                    <a:gd name="connsiteY5" fmla="*/ 86209 h 103145"/>
                    <a:gd name="connsiteX6" fmla="*/ 79446 w 105573"/>
                    <a:gd name="connsiteY6" fmla="*/ 76891 h 103145"/>
                    <a:gd name="connsiteX7" fmla="*/ 80734 w 105573"/>
                    <a:gd name="connsiteY7" fmla="*/ 25560 h 103145"/>
                    <a:gd name="connsiteX8" fmla="*/ 79446 w 105573"/>
                    <a:gd name="connsiteY8" fmla="*/ 24272 h 103145"/>
                    <a:gd name="connsiteX9" fmla="*/ 52862 w 105573"/>
                    <a:gd name="connsiteY9" fmla="*/ 13720 h 103145"/>
                    <a:gd name="connsiteX10" fmla="*/ 52862 w 105573"/>
                    <a:gd name="connsiteY10" fmla="*/ 102789 h 103145"/>
                    <a:gd name="connsiteX11" fmla="*/ 52862 w 105573"/>
                    <a:gd name="connsiteY11" fmla="*/ 102789 h 103145"/>
                    <a:gd name="connsiteX12" fmla="*/ 15453 w 105573"/>
                    <a:gd name="connsiteY12" fmla="*/ 87990 h 103145"/>
                    <a:gd name="connsiteX13" fmla="*/ 3669 w 105573"/>
                    <a:gd name="connsiteY13" fmla="*/ 33179 h 103145"/>
                    <a:gd name="connsiteX14" fmla="*/ 15453 w 105573"/>
                    <a:gd name="connsiteY14" fmla="*/ 14543 h 103145"/>
                    <a:gd name="connsiteX15" fmla="*/ 89997 w 105573"/>
                    <a:gd name="connsiteY15" fmla="*/ 14543 h 103145"/>
                    <a:gd name="connsiteX16" fmla="*/ 90915 w 105573"/>
                    <a:gd name="connsiteY16" fmla="*/ 87209 h 103145"/>
                    <a:gd name="connsiteX17" fmla="*/ 89997 w 105573"/>
                    <a:gd name="connsiteY17" fmla="*/ 88127 h 103145"/>
                    <a:gd name="connsiteX18" fmla="*/ 68620 w 105573"/>
                    <a:gd name="connsiteY18" fmla="*/ 100597 h 103145"/>
                    <a:gd name="connsiteX19" fmla="*/ 52862 w 105573"/>
                    <a:gd name="connsiteY19" fmla="*/ 103063 h 103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5573" h="103145">
                      <a:moveTo>
                        <a:pt x="52862" y="13720"/>
                      </a:moveTo>
                      <a:lnTo>
                        <a:pt x="52862" y="13720"/>
                      </a:lnTo>
                      <a:cubicBezTo>
                        <a:pt x="42653" y="13529"/>
                        <a:pt x="32773" y="17420"/>
                        <a:pt x="25456" y="24546"/>
                      </a:cubicBezTo>
                      <a:cubicBezTo>
                        <a:pt x="21496" y="28341"/>
                        <a:pt x="18536" y="33042"/>
                        <a:pt x="16823" y="38249"/>
                      </a:cubicBezTo>
                      <a:cubicBezTo>
                        <a:pt x="11547" y="51678"/>
                        <a:pt x="14959" y="66984"/>
                        <a:pt x="25456" y="76891"/>
                      </a:cubicBezTo>
                      <a:cubicBezTo>
                        <a:pt x="35582" y="87168"/>
                        <a:pt x="50683" y="90786"/>
                        <a:pt x="64372" y="86209"/>
                      </a:cubicBezTo>
                      <a:cubicBezTo>
                        <a:pt x="70224" y="84688"/>
                        <a:pt x="75472" y="81440"/>
                        <a:pt x="79446" y="76891"/>
                      </a:cubicBezTo>
                      <a:cubicBezTo>
                        <a:pt x="93971" y="63065"/>
                        <a:pt x="94546" y="40085"/>
                        <a:pt x="80734" y="25560"/>
                      </a:cubicBezTo>
                      <a:cubicBezTo>
                        <a:pt x="80309" y="25121"/>
                        <a:pt x="79884" y="24683"/>
                        <a:pt x="79446" y="24272"/>
                      </a:cubicBezTo>
                      <a:cubicBezTo>
                        <a:pt x="72293" y="17420"/>
                        <a:pt x="62755" y="13638"/>
                        <a:pt x="52862" y="13720"/>
                      </a:cubicBezTo>
                      <a:close/>
                      <a:moveTo>
                        <a:pt x="52862" y="102789"/>
                      </a:moveTo>
                      <a:lnTo>
                        <a:pt x="52862" y="102789"/>
                      </a:lnTo>
                      <a:cubicBezTo>
                        <a:pt x="38967" y="102776"/>
                        <a:pt x="25593" y="97486"/>
                        <a:pt x="15453" y="87990"/>
                      </a:cubicBezTo>
                      <a:cubicBezTo>
                        <a:pt x="558" y="73917"/>
                        <a:pt x="-4142" y="52130"/>
                        <a:pt x="3669" y="33179"/>
                      </a:cubicBezTo>
                      <a:cubicBezTo>
                        <a:pt x="6080" y="26122"/>
                        <a:pt x="10109" y="19736"/>
                        <a:pt x="15453" y="14543"/>
                      </a:cubicBezTo>
                      <a:cubicBezTo>
                        <a:pt x="36473" y="-4957"/>
                        <a:pt x="68977" y="-4957"/>
                        <a:pt x="89997" y="14543"/>
                      </a:cubicBezTo>
                      <a:cubicBezTo>
                        <a:pt x="110318" y="34357"/>
                        <a:pt x="110729" y="66888"/>
                        <a:pt x="90915" y="87209"/>
                      </a:cubicBezTo>
                      <a:cubicBezTo>
                        <a:pt x="90613" y="87524"/>
                        <a:pt x="90312" y="87826"/>
                        <a:pt x="89997" y="88127"/>
                      </a:cubicBezTo>
                      <a:cubicBezTo>
                        <a:pt x="83967" y="93937"/>
                        <a:pt x="76636" y="98213"/>
                        <a:pt x="68620" y="100597"/>
                      </a:cubicBezTo>
                      <a:cubicBezTo>
                        <a:pt x="63509" y="102145"/>
                        <a:pt x="58206" y="102981"/>
                        <a:pt x="52862" y="10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7C13255D-8307-6D10-B1F4-2562F1A0A8D9}"/>
                    </a:ext>
                  </a:extLst>
                </p:cNvPr>
                <p:cNvSpPr/>
                <p:nvPr/>
              </p:nvSpPr>
              <p:spPr>
                <a:xfrm>
                  <a:off x="4068245" y="2721345"/>
                  <a:ext cx="96818" cy="100616"/>
                </a:xfrm>
                <a:custGeom>
                  <a:avLst/>
                  <a:gdLst>
                    <a:gd name="connsiteX0" fmla="*/ 50357 w 100328"/>
                    <a:gd name="connsiteY0" fmla="*/ 14289 h 104264"/>
                    <a:gd name="connsiteX1" fmla="*/ 50357 w 100328"/>
                    <a:gd name="connsiteY1" fmla="*/ 14289 h 104264"/>
                    <a:gd name="connsiteX2" fmla="*/ 41313 w 100328"/>
                    <a:gd name="connsiteY2" fmla="*/ 15934 h 104264"/>
                    <a:gd name="connsiteX3" fmla="*/ 24733 w 100328"/>
                    <a:gd name="connsiteY3" fmla="*/ 25252 h 104264"/>
                    <a:gd name="connsiteX4" fmla="*/ 14181 w 100328"/>
                    <a:gd name="connsiteY4" fmla="*/ 51835 h 104264"/>
                    <a:gd name="connsiteX5" fmla="*/ 24733 w 100328"/>
                    <a:gd name="connsiteY5" fmla="*/ 79241 h 104264"/>
                    <a:gd name="connsiteX6" fmla="*/ 75982 w 100328"/>
                    <a:gd name="connsiteY6" fmla="*/ 79241 h 104264"/>
                    <a:gd name="connsiteX7" fmla="*/ 84889 w 100328"/>
                    <a:gd name="connsiteY7" fmla="*/ 61153 h 104264"/>
                    <a:gd name="connsiteX8" fmla="*/ 75982 w 100328"/>
                    <a:gd name="connsiteY8" fmla="*/ 25252 h 104264"/>
                    <a:gd name="connsiteX9" fmla="*/ 50357 w 100328"/>
                    <a:gd name="connsiteY9" fmla="*/ 14289 h 104264"/>
                    <a:gd name="connsiteX10" fmla="*/ 50357 w 100328"/>
                    <a:gd name="connsiteY10" fmla="*/ 104180 h 104264"/>
                    <a:gd name="connsiteX11" fmla="*/ 50357 w 100328"/>
                    <a:gd name="connsiteY11" fmla="*/ 104180 h 104264"/>
                    <a:gd name="connsiteX12" fmla="*/ 15004 w 100328"/>
                    <a:gd name="connsiteY12" fmla="*/ 89381 h 104264"/>
                    <a:gd name="connsiteX13" fmla="*/ 15004 w 100328"/>
                    <a:gd name="connsiteY13" fmla="*/ 15111 h 104264"/>
                    <a:gd name="connsiteX14" fmla="*/ 37614 w 100328"/>
                    <a:gd name="connsiteY14" fmla="*/ 1409 h 104264"/>
                    <a:gd name="connsiteX15" fmla="*/ 85711 w 100328"/>
                    <a:gd name="connsiteY15" fmla="*/ 15111 h 104264"/>
                    <a:gd name="connsiteX16" fmla="*/ 98455 w 100328"/>
                    <a:gd name="connsiteY16" fmla="*/ 65127 h 104264"/>
                    <a:gd name="connsiteX17" fmla="*/ 85711 w 100328"/>
                    <a:gd name="connsiteY17" fmla="*/ 89381 h 104264"/>
                    <a:gd name="connsiteX18" fmla="*/ 50357 w 100328"/>
                    <a:gd name="connsiteY18" fmla="*/ 104180 h 10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0328" h="104264">
                      <a:moveTo>
                        <a:pt x="50357" y="14289"/>
                      </a:moveTo>
                      <a:lnTo>
                        <a:pt x="50357" y="14289"/>
                      </a:lnTo>
                      <a:cubicBezTo>
                        <a:pt x="47288" y="14440"/>
                        <a:pt x="44246" y="14988"/>
                        <a:pt x="41313" y="15934"/>
                      </a:cubicBezTo>
                      <a:cubicBezTo>
                        <a:pt x="34969" y="17304"/>
                        <a:pt x="29200" y="20551"/>
                        <a:pt x="24733" y="25252"/>
                      </a:cubicBezTo>
                      <a:cubicBezTo>
                        <a:pt x="18142" y="32569"/>
                        <a:pt x="14401" y="41996"/>
                        <a:pt x="14181" y="51835"/>
                      </a:cubicBezTo>
                      <a:cubicBezTo>
                        <a:pt x="14264" y="61948"/>
                        <a:pt x="18018" y="71677"/>
                        <a:pt x="24733" y="79241"/>
                      </a:cubicBezTo>
                      <a:cubicBezTo>
                        <a:pt x="38957" y="93204"/>
                        <a:pt x="61758" y="93204"/>
                        <a:pt x="75982" y="79241"/>
                      </a:cubicBezTo>
                      <a:cubicBezTo>
                        <a:pt x="80490" y="74102"/>
                        <a:pt x="83560" y="67868"/>
                        <a:pt x="84889" y="61153"/>
                      </a:cubicBezTo>
                      <a:cubicBezTo>
                        <a:pt x="88054" y="48451"/>
                        <a:pt x="84724" y="34994"/>
                        <a:pt x="75982" y="25252"/>
                      </a:cubicBezTo>
                      <a:cubicBezTo>
                        <a:pt x="69281" y="18263"/>
                        <a:pt x="60032" y="14317"/>
                        <a:pt x="50357" y="14289"/>
                      </a:cubicBezTo>
                      <a:close/>
                      <a:moveTo>
                        <a:pt x="50357" y="104180"/>
                      </a:moveTo>
                      <a:lnTo>
                        <a:pt x="50357" y="104180"/>
                      </a:lnTo>
                      <a:cubicBezTo>
                        <a:pt x="37038" y="104304"/>
                        <a:pt x="24253" y="98959"/>
                        <a:pt x="15004" y="89381"/>
                      </a:cubicBezTo>
                      <a:cubicBezTo>
                        <a:pt x="-5085" y="68704"/>
                        <a:pt x="-5085" y="35789"/>
                        <a:pt x="15004" y="15111"/>
                      </a:cubicBezTo>
                      <a:cubicBezTo>
                        <a:pt x="21239" y="8671"/>
                        <a:pt x="29022" y="3944"/>
                        <a:pt x="37614" y="1409"/>
                      </a:cubicBezTo>
                      <a:cubicBezTo>
                        <a:pt x="54948" y="-2908"/>
                        <a:pt x="73269" y="2299"/>
                        <a:pt x="85711" y="15111"/>
                      </a:cubicBezTo>
                      <a:cubicBezTo>
                        <a:pt x="98400" y="28417"/>
                        <a:pt x="103237" y="47368"/>
                        <a:pt x="98455" y="65127"/>
                      </a:cubicBezTo>
                      <a:cubicBezTo>
                        <a:pt x="96221" y="74116"/>
                        <a:pt x="91850" y="82434"/>
                        <a:pt x="85711" y="89381"/>
                      </a:cubicBezTo>
                      <a:cubicBezTo>
                        <a:pt x="76461" y="98959"/>
                        <a:pt x="63676" y="104304"/>
                        <a:pt x="50357" y="104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1EAD372C-B945-2DF1-C283-878937D6D109}"/>
                    </a:ext>
                  </a:extLst>
                </p:cNvPr>
                <p:cNvSpPr/>
                <p:nvPr/>
              </p:nvSpPr>
              <p:spPr>
                <a:xfrm>
                  <a:off x="4258457" y="2772261"/>
                  <a:ext cx="99719" cy="99553"/>
                </a:xfrm>
                <a:custGeom>
                  <a:avLst/>
                  <a:gdLst>
                    <a:gd name="connsiteX0" fmla="*/ 25222 w 103334"/>
                    <a:gd name="connsiteY0" fmla="*/ 25382 h 103162"/>
                    <a:gd name="connsiteX1" fmla="*/ 25222 w 103334"/>
                    <a:gd name="connsiteY1" fmla="*/ 25382 h 103162"/>
                    <a:gd name="connsiteX2" fmla="*/ 24166 w 103334"/>
                    <a:gd name="connsiteY2" fmla="*/ 76535 h 103162"/>
                    <a:gd name="connsiteX3" fmla="*/ 25222 w 103334"/>
                    <a:gd name="connsiteY3" fmla="*/ 77590 h 103162"/>
                    <a:gd name="connsiteX4" fmla="*/ 77978 w 103334"/>
                    <a:gd name="connsiteY4" fmla="*/ 77590 h 103162"/>
                    <a:gd name="connsiteX5" fmla="*/ 79170 w 103334"/>
                    <a:gd name="connsiteY5" fmla="*/ 26437 h 103162"/>
                    <a:gd name="connsiteX6" fmla="*/ 78800 w 103334"/>
                    <a:gd name="connsiteY6" fmla="*/ 26067 h 103162"/>
                    <a:gd name="connsiteX7" fmla="*/ 77978 w 103334"/>
                    <a:gd name="connsiteY7" fmla="*/ 25382 h 103162"/>
                    <a:gd name="connsiteX8" fmla="*/ 25222 w 103334"/>
                    <a:gd name="connsiteY8" fmla="*/ 25382 h 103162"/>
                    <a:gd name="connsiteX9" fmla="*/ 51668 w 103334"/>
                    <a:gd name="connsiteY9" fmla="*/ 103078 h 103162"/>
                    <a:gd name="connsiteX10" fmla="*/ 51668 w 103334"/>
                    <a:gd name="connsiteY10" fmla="*/ 103078 h 103162"/>
                    <a:gd name="connsiteX11" fmla="*/ 15081 w 103334"/>
                    <a:gd name="connsiteY11" fmla="*/ 87593 h 103162"/>
                    <a:gd name="connsiteX12" fmla="*/ 1379 w 103334"/>
                    <a:gd name="connsiteY12" fmla="*/ 39085 h 103162"/>
                    <a:gd name="connsiteX13" fmla="*/ 15081 w 103334"/>
                    <a:gd name="connsiteY13" fmla="*/ 15379 h 103162"/>
                    <a:gd name="connsiteX14" fmla="*/ 86775 w 103334"/>
                    <a:gd name="connsiteY14" fmla="*/ 14173 h 103162"/>
                    <a:gd name="connsiteX15" fmla="*/ 87981 w 103334"/>
                    <a:gd name="connsiteY15" fmla="*/ 15379 h 103162"/>
                    <a:gd name="connsiteX16" fmla="*/ 88803 w 103334"/>
                    <a:gd name="connsiteY16" fmla="*/ 16064 h 103162"/>
                    <a:gd name="connsiteX17" fmla="*/ 88200 w 103334"/>
                    <a:gd name="connsiteY17" fmla="*/ 87374 h 103162"/>
                    <a:gd name="connsiteX18" fmla="*/ 87981 w 103334"/>
                    <a:gd name="connsiteY18" fmla="*/ 87593 h 103162"/>
                    <a:gd name="connsiteX19" fmla="*/ 51668 w 103334"/>
                    <a:gd name="connsiteY19" fmla="*/ 103078 h 10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3334" h="103162">
                      <a:moveTo>
                        <a:pt x="25222" y="25382"/>
                      </a:moveTo>
                      <a:lnTo>
                        <a:pt x="25222" y="25382"/>
                      </a:lnTo>
                      <a:cubicBezTo>
                        <a:pt x="10806" y="39208"/>
                        <a:pt x="10327" y="62120"/>
                        <a:pt x="24166" y="76535"/>
                      </a:cubicBezTo>
                      <a:cubicBezTo>
                        <a:pt x="24509" y="76891"/>
                        <a:pt x="24865" y="77248"/>
                        <a:pt x="25222" y="77590"/>
                      </a:cubicBezTo>
                      <a:cubicBezTo>
                        <a:pt x="39843" y="92033"/>
                        <a:pt x="63357" y="92033"/>
                        <a:pt x="77978" y="77590"/>
                      </a:cubicBezTo>
                      <a:cubicBezTo>
                        <a:pt x="92434" y="63791"/>
                        <a:pt x="92955" y="40894"/>
                        <a:pt x="79170" y="26437"/>
                      </a:cubicBezTo>
                      <a:cubicBezTo>
                        <a:pt x="79047" y="26314"/>
                        <a:pt x="78923" y="26191"/>
                        <a:pt x="78800" y="26067"/>
                      </a:cubicBezTo>
                      <a:lnTo>
                        <a:pt x="77978" y="25382"/>
                      </a:lnTo>
                      <a:cubicBezTo>
                        <a:pt x="63357" y="10939"/>
                        <a:pt x="39843" y="10939"/>
                        <a:pt x="25222" y="25382"/>
                      </a:cubicBezTo>
                      <a:close/>
                      <a:moveTo>
                        <a:pt x="51668" y="103078"/>
                      </a:moveTo>
                      <a:lnTo>
                        <a:pt x="51668" y="103078"/>
                      </a:lnTo>
                      <a:cubicBezTo>
                        <a:pt x="37842" y="103242"/>
                        <a:pt x="24591" y="97624"/>
                        <a:pt x="15081" y="87593"/>
                      </a:cubicBezTo>
                      <a:cubicBezTo>
                        <a:pt x="2352" y="74932"/>
                        <a:pt x="-2842" y="56542"/>
                        <a:pt x="1379" y="39085"/>
                      </a:cubicBezTo>
                      <a:cubicBezTo>
                        <a:pt x="3475" y="29986"/>
                        <a:pt x="8244" y="21723"/>
                        <a:pt x="15081" y="15379"/>
                      </a:cubicBezTo>
                      <a:cubicBezTo>
                        <a:pt x="34540" y="-4751"/>
                        <a:pt x="66646" y="-5299"/>
                        <a:pt x="86775" y="14173"/>
                      </a:cubicBezTo>
                      <a:cubicBezTo>
                        <a:pt x="87186" y="14570"/>
                        <a:pt x="87583" y="14968"/>
                        <a:pt x="87981" y="15379"/>
                      </a:cubicBezTo>
                      <a:cubicBezTo>
                        <a:pt x="88803" y="15379"/>
                        <a:pt x="88803" y="15379"/>
                        <a:pt x="88803" y="16064"/>
                      </a:cubicBezTo>
                      <a:cubicBezTo>
                        <a:pt x="108330" y="35920"/>
                        <a:pt x="108056" y="67847"/>
                        <a:pt x="88200" y="87374"/>
                      </a:cubicBezTo>
                      <a:cubicBezTo>
                        <a:pt x="88132" y="87443"/>
                        <a:pt x="88050" y="87525"/>
                        <a:pt x="87981" y="87593"/>
                      </a:cubicBezTo>
                      <a:cubicBezTo>
                        <a:pt x="78567" y="97596"/>
                        <a:pt x="65399" y="103215"/>
                        <a:pt x="51668" y="1030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97CA2FE8-0B9F-6458-734E-EBEB452A0BD4}"/>
                    </a:ext>
                  </a:extLst>
                </p:cNvPr>
                <p:cNvSpPr/>
                <p:nvPr/>
              </p:nvSpPr>
              <p:spPr>
                <a:xfrm>
                  <a:off x="4394812" y="2633770"/>
                  <a:ext cx="102125" cy="100127"/>
                </a:xfrm>
                <a:custGeom>
                  <a:avLst/>
                  <a:gdLst>
                    <a:gd name="connsiteX0" fmla="*/ 52743 w 105827"/>
                    <a:gd name="connsiteY0" fmla="*/ 13778 h 103757"/>
                    <a:gd name="connsiteX1" fmla="*/ 52743 w 105827"/>
                    <a:gd name="connsiteY1" fmla="*/ 13778 h 103757"/>
                    <a:gd name="connsiteX2" fmla="*/ 44796 w 105827"/>
                    <a:gd name="connsiteY2" fmla="*/ 15422 h 103757"/>
                    <a:gd name="connsiteX3" fmla="*/ 25611 w 105827"/>
                    <a:gd name="connsiteY3" fmla="*/ 24740 h 103757"/>
                    <a:gd name="connsiteX4" fmla="*/ 24954 w 105827"/>
                    <a:gd name="connsiteY4" fmla="*/ 77250 h 103757"/>
                    <a:gd name="connsiteX5" fmla="*/ 25611 w 105827"/>
                    <a:gd name="connsiteY5" fmla="*/ 77907 h 103757"/>
                    <a:gd name="connsiteX6" fmla="*/ 26434 w 105827"/>
                    <a:gd name="connsiteY6" fmla="*/ 78729 h 103757"/>
                    <a:gd name="connsiteX7" fmla="*/ 79601 w 105827"/>
                    <a:gd name="connsiteY7" fmla="*/ 77907 h 103757"/>
                    <a:gd name="connsiteX8" fmla="*/ 90700 w 105827"/>
                    <a:gd name="connsiteY8" fmla="*/ 51324 h 103757"/>
                    <a:gd name="connsiteX9" fmla="*/ 79601 w 105827"/>
                    <a:gd name="connsiteY9" fmla="*/ 24740 h 103757"/>
                    <a:gd name="connsiteX10" fmla="*/ 52743 w 105827"/>
                    <a:gd name="connsiteY10" fmla="*/ 13778 h 103757"/>
                    <a:gd name="connsiteX11" fmla="*/ 52743 w 105827"/>
                    <a:gd name="connsiteY11" fmla="*/ 103669 h 103757"/>
                    <a:gd name="connsiteX12" fmla="*/ 52743 w 105827"/>
                    <a:gd name="connsiteY12" fmla="*/ 103669 h 103757"/>
                    <a:gd name="connsiteX13" fmla="*/ 16157 w 105827"/>
                    <a:gd name="connsiteY13" fmla="*/ 89966 h 103757"/>
                    <a:gd name="connsiteX14" fmla="*/ 15334 w 105827"/>
                    <a:gd name="connsiteY14" fmla="*/ 89144 h 103757"/>
                    <a:gd name="connsiteX15" fmla="*/ 15279 w 105827"/>
                    <a:gd name="connsiteY15" fmla="*/ 14929 h 103757"/>
                    <a:gd name="connsiteX16" fmla="*/ 15334 w 105827"/>
                    <a:gd name="connsiteY16" fmla="*/ 14874 h 103757"/>
                    <a:gd name="connsiteX17" fmla="*/ 41507 w 105827"/>
                    <a:gd name="connsiteY17" fmla="*/ 1171 h 103757"/>
                    <a:gd name="connsiteX18" fmla="*/ 90015 w 105827"/>
                    <a:gd name="connsiteY18" fmla="*/ 14874 h 103757"/>
                    <a:gd name="connsiteX19" fmla="*/ 91235 w 105827"/>
                    <a:gd name="connsiteY19" fmla="*/ 87924 h 103757"/>
                    <a:gd name="connsiteX20" fmla="*/ 90015 w 105827"/>
                    <a:gd name="connsiteY20" fmla="*/ 89144 h 103757"/>
                    <a:gd name="connsiteX21" fmla="*/ 52743 w 105827"/>
                    <a:gd name="connsiteY21" fmla="*/ 103669 h 10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827" h="103757">
                      <a:moveTo>
                        <a:pt x="52743" y="13778"/>
                      </a:moveTo>
                      <a:lnTo>
                        <a:pt x="52743" y="13778"/>
                      </a:lnTo>
                      <a:cubicBezTo>
                        <a:pt x="50030" y="13915"/>
                        <a:pt x="47344" y="14477"/>
                        <a:pt x="44796" y="15422"/>
                      </a:cubicBezTo>
                      <a:cubicBezTo>
                        <a:pt x="37725" y="16874"/>
                        <a:pt x="31134" y="20081"/>
                        <a:pt x="25611" y="24740"/>
                      </a:cubicBezTo>
                      <a:cubicBezTo>
                        <a:pt x="10936" y="39060"/>
                        <a:pt x="10634" y="62574"/>
                        <a:pt x="24954" y="77250"/>
                      </a:cubicBezTo>
                      <a:cubicBezTo>
                        <a:pt x="25173" y="77469"/>
                        <a:pt x="25392" y="77688"/>
                        <a:pt x="25611" y="77907"/>
                      </a:cubicBezTo>
                      <a:lnTo>
                        <a:pt x="26434" y="78729"/>
                      </a:lnTo>
                      <a:cubicBezTo>
                        <a:pt x="41397" y="93063"/>
                        <a:pt x="65090" y="92693"/>
                        <a:pt x="79601" y="77907"/>
                      </a:cubicBezTo>
                      <a:cubicBezTo>
                        <a:pt x="86740" y="70905"/>
                        <a:pt x="90742" y="61327"/>
                        <a:pt x="90700" y="51324"/>
                      </a:cubicBezTo>
                      <a:cubicBezTo>
                        <a:pt x="90426" y="41389"/>
                        <a:pt x="86480" y="31920"/>
                        <a:pt x="79601" y="24740"/>
                      </a:cubicBezTo>
                      <a:cubicBezTo>
                        <a:pt x="72448" y="17683"/>
                        <a:pt x="62788" y="13750"/>
                        <a:pt x="52743" y="13778"/>
                      </a:cubicBezTo>
                      <a:close/>
                      <a:moveTo>
                        <a:pt x="52743" y="103669"/>
                      </a:moveTo>
                      <a:lnTo>
                        <a:pt x="52743" y="103669"/>
                      </a:lnTo>
                      <a:cubicBezTo>
                        <a:pt x="39273" y="103751"/>
                        <a:pt x="26256" y="98873"/>
                        <a:pt x="16157" y="89966"/>
                      </a:cubicBezTo>
                      <a:cubicBezTo>
                        <a:pt x="16157" y="89514"/>
                        <a:pt x="15787" y="89144"/>
                        <a:pt x="15334" y="89144"/>
                      </a:cubicBezTo>
                      <a:cubicBezTo>
                        <a:pt x="-5179" y="68658"/>
                        <a:pt x="-5192" y="35428"/>
                        <a:pt x="15279" y="14929"/>
                      </a:cubicBezTo>
                      <a:cubicBezTo>
                        <a:pt x="15307" y="14901"/>
                        <a:pt x="15321" y="14888"/>
                        <a:pt x="15334" y="14874"/>
                      </a:cubicBezTo>
                      <a:cubicBezTo>
                        <a:pt x="22638" y="7995"/>
                        <a:pt x="31696" y="3254"/>
                        <a:pt x="41507" y="1171"/>
                      </a:cubicBezTo>
                      <a:cubicBezTo>
                        <a:pt x="58951" y="-2679"/>
                        <a:pt x="77162" y="2473"/>
                        <a:pt x="90015" y="14874"/>
                      </a:cubicBezTo>
                      <a:cubicBezTo>
                        <a:pt x="110529" y="34702"/>
                        <a:pt x="111077" y="67411"/>
                        <a:pt x="91235" y="87924"/>
                      </a:cubicBezTo>
                      <a:cubicBezTo>
                        <a:pt x="90837" y="88335"/>
                        <a:pt x="90426" y="88746"/>
                        <a:pt x="90015" y="89144"/>
                      </a:cubicBezTo>
                      <a:cubicBezTo>
                        <a:pt x="79971" y="98681"/>
                        <a:pt x="66583" y="103888"/>
                        <a:pt x="52743" y="103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FC7AD2FF-CC95-5C8A-5249-94D0CD3C18DE}"/>
                    </a:ext>
                  </a:extLst>
                </p:cNvPr>
                <p:cNvSpPr/>
                <p:nvPr/>
              </p:nvSpPr>
              <p:spPr>
                <a:xfrm>
                  <a:off x="4325372" y="2642790"/>
                  <a:ext cx="86821" cy="33709"/>
                </a:xfrm>
                <a:custGeom>
                  <a:avLst/>
                  <a:gdLst>
                    <a:gd name="connsiteX0" fmla="*/ 82769 w 89969"/>
                    <a:gd name="connsiteY0" fmla="*/ 34850 h 34931"/>
                    <a:gd name="connsiteX1" fmla="*/ 81262 w 89969"/>
                    <a:gd name="connsiteY1" fmla="*/ 34850 h 34931"/>
                    <a:gd name="connsiteX2" fmla="*/ 5485 w 89969"/>
                    <a:gd name="connsiteY2" fmla="*/ 14021 h 34931"/>
                    <a:gd name="connsiteX3" fmla="*/ 113 w 89969"/>
                    <a:gd name="connsiteY3" fmla="*/ 5498 h 34931"/>
                    <a:gd name="connsiteX4" fmla="*/ 141 w 89969"/>
                    <a:gd name="connsiteY4" fmla="*/ 5389 h 34931"/>
                    <a:gd name="connsiteX5" fmla="*/ 9322 w 89969"/>
                    <a:gd name="connsiteY5" fmla="*/ 44 h 34931"/>
                    <a:gd name="connsiteX6" fmla="*/ 84414 w 89969"/>
                    <a:gd name="connsiteY6" fmla="*/ 20873 h 34931"/>
                    <a:gd name="connsiteX7" fmla="*/ 89758 w 89969"/>
                    <a:gd name="connsiteY7" fmla="*/ 29369 h 34931"/>
                    <a:gd name="connsiteX8" fmla="*/ 82769 w 89969"/>
                    <a:gd name="connsiteY8" fmla="*/ 34850 h 34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69" h="34931">
                      <a:moveTo>
                        <a:pt x="82769" y="34850"/>
                      </a:moveTo>
                      <a:lnTo>
                        <a:pt x="81262" y="34850"/>
                      </a:lnTo>
                      <a:lnTo>
                        <a:pt x="5485" y="14021"/>
                      </a:lnTo>
                      <a:cubicBezTo>
                        <a:pt x="1648" y="13144"/>
                        <a:pt x="-750" y="9335"/>
                        <a:pt x="113" y="5498"/>
                      </a:cubicBezTo>
                      <a:cubicBezTo>
                        <a:pt x="127" y="5457"/>
                        <a:pt x="127" y="5430"/>
                        <a:pt x="141" y="5389"/>
                      </a:cubicBezTo>
                      <a:cubicBezTo>
                        <a:pt x="1484" y="1606"/>
                        <a:pt x="5362" y="-655"/>
                        <a:pt x="9322" y="44"/>
                      </a:cubicBezTo>
                      <a:lnTo>
                        <a:pt x="84414" y="20873"/>
                      </a:lnTo>
                      <a:cubicBezTo>
                        <a:pt x="88182" y="21818"/>
                        <a:pt x="90539" y="25559"/>
                        <a:pt x="89758" y="29369"/>
                      </a:cubicBezTo>
                      <a:cubicBezTo>
                        <a:pt x="88908" y="32548"/>
                        <a:pt x="86058" y="34781"/>
                        <a:pt x="82769" y="34850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7F32656B-C0ED-1D46-4B51-2AF7D4F1A9D9}"/>
                    </a:ext>
                  </a:extLst>
                </p:cNvPr>
                <p:cNvSpPr/>
                <p:nvPr/>
              </p:nvSpPr>
              <p:spPr>
                <a:xfrm>
                  <a:off x="4099900" y="2585755"/>
                  <a:ext cx="93589" cy="33355"/>
                </a:xfrm>
                <a:custGeom>
                  <a:avLst/>
                  <a:gdLst>
                    <a:gd name="connsiteX0" fmla="*/ 89357 w 96982"/>
                    <a:gd name="connsiteY0" fmla="*/ 34482 h 34564"/>
                    <a:gd name="connsiteX1" fmla="*/ 87713 w 96982"/>
                    <a:gd name="connsiteY1" fmla="*/ 34482 h 34564"/>
                    <a:gd name="connsiteX2" fmla="*/ 5496 w 96982"/>
                    <a:gd name="connsiteY2" fmla="*/ 13654 h 34564"/>
                    <a:gd name="connsiteX3" fmla="*/ 15 w 96982"/>
                    <a:gd name="connsiteY3" fmla="*/ 4747 h 34564"/>
                    <a:gd name="connsiteX4" fmla="*/ 9470 w 96982"/>
                    <a:gd name="connsiteY4" fmla="*/ 362 h 34564"/>
                    <a:gd name="connsiteX5" fmla="*/ 91687 w 96982"/>
                    <a:gd name="connsiteY5" fmla="*/ 21053 h 34564"/>
                    <a:gd name="connsiteX6" fmla="*/ 96867 w 96982"/>
                    <a:gd name="connsiteY6" fmla="*/ 27823 h 34564"/>
                    <a:gd name="connsiteX7" fmla="*/ 96483 w 96982"/>
                    <a:gd name="connsiteY7" fmla="*/ 29275 h 34564"/>
                    <a:gd name="connsiteX8" fmla="*/ 89357 w 96982"/>
                    <a:gd name="connsiteY8" fmla="*/ 34482 h 3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82" h="34564">
                      <a:moveTo>
                        <a:pt x="89357" y="34482"/>
                      </a:moveTo>
                      <a:lnTo>
                        <a:pt x="87713" y="34482"/>
                      </a:lnTo>
                      <a:lnTo>
                        <a:pt x="5496" y="13654"/>
                      </a:lnTo>
                      <a:cubicBezTo>
                        <a:pt x="1768" y="12379"/>
                        <a:pt x="-520" y="8639"/>
                        <a:pt x="15" y="4747"/>
                      </a:cubicBezTo>
                      <a:cubicBezTo>
                        <a:pt x="1426" y="938"/>
                        <a:pt x="5647" y="-1022"/>
                        <a:pt x="9470" y="362"/>
                      </a:cubicBezTo>
                      <a:lnTo>
                        <a:pt x="91687" y="21053"/>
                      </a:lnTo>
                      <a:cubicBezTo>
                        <a:pt x="94990" y="21492"/>
                        <a:pt x="97305" y="24534"/>
                        <a:pt x="96867" y="27823"/>
                      </a:cubicBezTo>
                      <a:cubicBezTo>
                        <a:pt x="96798" y="28330"/>
                        <a:pt x="96675" y="28809"/>
                        <a:pt x="96483" y="29275"/>
                      </a:cubicBezTo>
                      <a:cubicBezTo>
                        <a:pt x="95483" y="32372"/>
                        <a:pt x="92605" y="34469"/>
                        <a:pt x="89357" y="3448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AF566816-3B51-8C4C-4DA9-43D0608F65C8}"/>
                    </a:ext>
                  </a:extLst>
                </p:cNvPr>
                <p:cNvSpPr/>
                <p:nvPr/>
              </p:nvSpPr>
              <p:spPr>
                <a:xfrm>
                  <a:off x="4268517" y="2700022"/>
                  <a:ext cx="36472" cy="87572"/>
                </a:xfrm>
                <a:custGeom>
                  <a:avLst/>
                  <a:gdLst>
                    <a:gd name="connsiteX0" fmla="*/ 30006 w 37794"/>
                    <a:gd name="connsiteY0" fmla="*/ 90649 h 90747"/>
                    <a:gd name="connsiteX1" fmla="*/ 30006 w 37794"/>
                    <a:gd name="connsiteY1" fmla="*/ 90649 h 90747"/>
                    <a:gd name="connsiteX2" fmla="*/ 22333 w 37794"/>
                    <a:gd name="connsiteY2" fmla="*/ 85167 h 90747"/>
                    <a:gd name="connsiteX3" fmla="*/ 408 w 37794"/>
                    <a:gd name="connsiteY3" fmla="*/ 8705 h 90747"/>
                    <a:gd name="connsiteX4" fmla="*/ 3738 w 37794"/>
                    <a:gd name="connsiteY4" fmla="*/ 648 h 90747"/>
                    <a:gd name="connsiteX5" fmla="*/ 5478 w 37794"/>
                    <a:gd name="connsiteY5" fmla="*/ 209 h 90747"/>
                    <a:gd name="connsiteX6" fmla="*/ 15618 w 37794"/>
                    <a:gd name="connsiteY6" fmla="*/ 4868 h 90747"/>
                    <a:gd name="connsiteX7" fmla="*/ 37543 w 37794"/>
                    <a:gd name="connsiteY7" fmla="*/ 81330 h 90747"/>
                    <a:gd name="connsiteX8" fmla="*/ 32473 w 37794"/>
                    <a:gd name="connsiteY8" fmla="*/ 89826 h 90747"/>
                    <a:gd name="connsiteX9" fmla="*/ 30006 w 37794"/>
                    <a:gd name="connsiteY9" fmla="*/ 90649 h 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94" h="90747">
                      <a:moveTo>
                        <a:pt x="30006" y="90649"/>
                      </a:moveTo>
                      <a:lnTo>
                        <a:pt x="30006" y="90649"/>
                      </a:lnTo>
                      <a:cubicBezTo>
                        <a:pt x="26539" y="90662"/>
                        <a:pt x="23456" y="88456"/>
                        <a:pt x="22333" y="85167"/>
                      </a:cubicBezTo>
                      <a:lnTo>
                        <a:pt x="408" y="8705"/>
                      </a:lnTo>
                      <a:cubicBezTo>
                        <a:pt x="-894" y="5553"/>
                        <a:pt x="600" y="1950"/>
                        <a:pt x="3738" y="648"/>
                      </a:cubicBezTo>
                      <a:cubicBezTo>
                        <a:pt x="4299" y="415"/>
                        <a:pt x="4875" y="264"/>
                        <a:pt x="5478" y="209"/>
                      </a:cubicBezTo>
                      <a:cubicBezTo>
                        <a:pt x="9534" y="-860"/>
                        <a:pt x="13795" y="1086"/>
                        <a:pt x="15618" y="4868"/>
                      </a:cubicBezTo>
                      <a:lnTo>
                        <a:pt x="37543" y="81330"/>
                      </a:lnTo>
                      <a:cubicBezTo>
                        <a:pt x="38420" y="85071"/>
                        <a:pt x="36172" y="88826"/>
                        <a:pt x="32473" y="89826"/>
                      </a:cubicBezTo>
                      <a:cubicBezTo>
                        <a:pt x="31801" y="90443"/>
                        <a:pt x="30910" y="90745"/>
                        <a:pt x="30006" y="90649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B8B01E2E-9A82-7082-5774-DADDDF770DB5}"/>
                    </a:ext>
                  </a:extLst>
                </p:cNvPr>
                <p:cNvSpPr/>
                <p:nvPr/>
              </p:nvSpPr>
              <p:spPr>
                <a:xfrm>
                  <a:off x="4210452" y="2478584"/>
                  <a:ext cx="32829" cy="90818"/>
                </a:xfrm>
                <a:custGeom>
                  <a:avLst/>
                  <a:gdLst>
                    <a:gd name="connsiteX0" fmla="*/ 26869 w 34019"/>
                    <a:gd name="connsiteY0" fmla="*/ 94017 h 94111"/>
                    <a:gd name="connsiteX1" fmla="*/ 26869 w 34019"/>
                    <a:gd name="connsiteY1" fmla="*/ 94017 h 94111"/>
                    <a:gd name="connsiteX2" fmla="*/ 20154 w 34019"/>
                    <a:gd name="connsiteY2" fmla="*/ 88398 h 94111"/>
                    <a:gd name="connsiteX3" fmla="*/ 148 w 34019"/>
                    <a:gd name="connsiteY3" fmla="*/ 9058 h 94111"/>
                    <a:gd name="connsiteX4" fmla="*/ 5355 w 34019"/>
                    <a:gd name="connsiteY4" fmla="*/ 426 h 94111"/>
                    <a:gd name="connsiteX5" fmla="*/ 5355 w 34019"/>
                    <a:gd name="connsiteY5" fmla="*/ 426 h 94111"/>
                    <a:gd name="connsiteX6" fmla="*/ 12960 w 34019"/>
                    <a:gd name="connsiteY6" fmla="*/ 3317 h 94111"/>
                    <a:gd name="connsiteX7" fmla="*/ 13440 w 34019"/>
                    <a:gd name="connsiteY7" fmla="*/ 5085 h 94111"/>
                    <a:gd name="connsiteX8" fmla="*/ 33446 w 34019"/>
                    <a:gd name="connsiteY8" fmla="*/ 84561 h 94111"/>
                    <a:gd name="connsiteX9" fmla="*/ 30144 w 34019"/>
                    <a:gd name="connsiteY9" fmla="*/ 92838 h 94111"/>
                    <a:gd name="connsiteX10" fmla="*/ 29061 w 34019"/>
                    <a:gd name="connsiteY10" fmla="*/ 93194 h 94111"/>
                    <a:gd name="connsiteX11" fmla="*/ 26869 w 34019"/>
                    <a:gd name="connsiteY11" fmla="*/ 94017 h 9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19" h="94111">
                      <a:moveTo>
                        <a:pt x="26869" y="94017"/>
                      </a:moveTo>
                      <a:lnTo>
                        <a:pt x="26869" y="94017"/>
                      </a:lnTo>
                      <a:cubicBezTo>
                        <a:pt x="23662" y="93770"/>
                        <a:pt x="20963" y="91509"/>
                        <a:pt x="20154" y="88398"/>
                      </a:cubicBezTo>
                      <a:lnTo>
                        <a:pt x="148" y="9058"/>
                      </a:lnTo>
                      <a:cubicBezTo>
                        <a:pt x="-798" y="5235"/>
                        <a:pt x="1532" y="1371"/>
                        <a:pt x="5355" y="426"/>
                      </a:cubicBezTo>
                      <a:cubicBezTo>
                        <a:pt x="5355" y="426"/>
                        <a:pt x="5355" y="426"/>
                        <a:pt x="5355" y="426"/>
                      </a:cubicBezTo>
                      <a:cubicBezTo>
                        <a:pt x="8260" y="-876"/>
                        <a:pt x="11658" y="412"/>
                        <a:pt x="12960" y="3317"/>
                      </a:cubicBezTo>
                      <a:cubicBezTo>
                        <a:pt x="13221" y="3879"/>
                        <a:pt x="13371" y="4468"/>
                        <a:pt x="13440" y="5085"/>
                      </a:cubicBezTo>
                      <a:lnTo>
                        <a:pt x="33446" y="84561"/>
                      </a:lnTo>
                      <a:cubicBezTo>
                        <a:pt x="34816" y="87754"/>
                        <a:pt x="33336" y="91468"/>
                        <a:pt x="30144" y="92838"/>
                      </a:cubicBezTo>
                      <a:cubicBezTo>
                        <a:pt x="29787" y="92989"/>
                        <a:pt x="29431" y="93112"/>
                        <a:pt x="29061" y="93194"/>
                      </a:cubicBezTo>
                      <a:cubicBezTo>
                        <a:pt x="28499" y="93797"/>
                        <a:pt x="27691" y="94099"/>
                        <a:pt x="26869" y="94017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B009CE30-12C9-E541-FB49-63F52D5713E9}"/>
                    </a:ext>
                  </a:extLst>
                </p:cNvPr>
                <p:cNvSpPr/>
                <p:nvPr/>
              </p:nvSpPr>
              <p:spPr>
                <a:xfrm>
                  <a:off x="4302016" y="2516376"/>
                  <a:ext cx="67895" cy="68221"/>
                </a:xfrm>
                <a:custGeom>
                  <a:avLst/>
                  <a:gdLst>
                    <a:gd name="connsiteX0" fmla="*/ 7352 w 70356"/>
                    <a:gd name="connsiteY0" fmla="*/ 70612 h 70694"/>
                    <a:gd name="connsiteX1" fmla="*/ 7352 w 70356"/>
                    <a:gd name="connsiteY1" fmla="*/ 70612 h 70694"/>
                    <a:gd name="connsiteX2" fmla="*/ -62 w 70356"/>
                    <a:gd name="connsiteY2" fmla="*/ 63500 h 70694"/>
                    <a:gd name="connsiteX3" fmla="*/ 2007 w 70356"/>
                    <a:gd name="connsiteY3" fmla="*/ 58279 h 70694"/>
                    <a:gd name="connsiteX4" fmla="*/ 58052 w 70356"/>
                    <a:gd name="connsiteY4" fmla="*/ 1686 h 70694"/>
                    <a:gd name="connsiteX5" fmla="*/ 68056 w 70356"/>
                    <a:gd name="connsiteY5" fmla="*/ 1686 h 70694"/>
                    <a:gd name="connsiteX6" fmla="*/ 68576 w 70356"/>
                    <a:gd name="connsiteY6" fmla="*/ 11168 h 70694"/>
                    <a:gd name="connsiteX7" fmla="*/ 68056 w 70356"/>
                    <a:gd name="connsiteY7" fmla="*/ 11689 h 70694"/>
                    <a:gd name="connsiteX8" fmla="*/ 13244 w 70356"/>
                    <a:gd name="connsiteY8" fmla="*/ 68419 h 70694"/>
                    <a:gd name="connsiteX9" fmla="*/ 7900 w 70356"/>
                    <a:gd name="connsiteY9" fmla="*/ 70612 h 7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356" h="70694">
                      <a:moveTo>
                        <a:pt x="7352" y="70612"/>
                      </a:moveTo>
                      <a:lnTo>
                        <a:pt x="7352" y="70612"/>
                      </a:lnTo>
                      <a:cubicBezTo>
                        <a:pt x="3337" y="70694"/>
                        <a:pt x="21" y="67501"/>
                        <a:pt x="-62" y="63500"/>
                      </a:cubicBezTo>
                      <a:cubicBezTo>
                        <a:pt x="-89" y="61554"/>
                        <a:pt x="651" y="59677"/>
                        <a:pt x="2007" y="58279"/>
                      </a:cubicBezTo>
                      <a:lnTo>
                        <a:pt x="58052" y="1686"/>
                      </a:lnTo>
                      <a:cubicBezTo>
                        <a:pt x="60971" y="-671"/>
                        <a:pt x="65137" y="-671"/>
                        <a:pt x="68056" y="1686"/>
                      </a:cubicBezTo>
                      <a:cubicBezTo>
                        <a:pt x="70823" y="4166"/>
                        <a:pt x="71056" y="8400"/>
                        <a:pt x="68576" y="11168"/>
                      </a:cubicBezTo>
                      <a:cubicBezTo>
                        <a:pt x="68412" y="11346"/>
                        <a:pt x="68234" y="11525"/>
                        <a:pt x="68056" y="11689"/>
                      </a:cubicBezTo>
                      <a:lnTo>
                        <a:pt x="13244" y="68419"/>
                      </a:lnTo>
                      <a:cubicBezTo>
                        <a:pt x="11791" y="69776"/>
                        <a:pt x="9887" y="70557"/>
                        <a:pt x="7900" y="7061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33609E2-C15C-41AE-56A8-7F7B25D2179A}"/>
                    </a:ext>
                  </a:extLst>
                </p:cNvPr>
                <p:cNvSpPr/>
                <p:nvPr/>
              </p:nvSpPr>
              <p:spPr>
                <a:xfrm>
                  <a:off x="4137856" y="2677391"/>
                  <a:ext cx="71463" cy="71838"/>
                </a:xfrm>
                <a:custGeom>
                  <a:avLst/>
                  <a:gdLst>
                    <a:gd name="connsiteX0" fmla="*/ 7135 w 74054"/>
                    <a:gd name="connsiteY0" fmla="*/ 74361 h 74442"/>
                    <a:gd name="connsiteX1" fmla="*/ 7135 w 74054"/>
                    <a:gd name="connsiteY1" fmla="*/ 74361 h 74442"/>
                    <a:gd name="connsiteX2" fmla="*/ 2340 w 74054"/>
                    <a:gd name="connsiteY2" fmla="*/ 72031 h 74442"/>
                    <a:gd name="connsiteX3" fmla="*/ 1586 w 74054"/>
                    <a:gd name="connsiteY3" fmla="*/ 62371 h 74442"/>
                    <a:gd name="connsiteX4" fmla="*/ 2340 w 74054"/>
                    <a:gd name="connsiteY4" fmla="*/ 61617 h 74442"/>
                    <a:gd name="connsiteX5" fmla="*/ 61262 w 74054"/>
                    <a:gd name="connsiteY5" fmla="*/ 2283 h 74442"/>
                    <a:gd name="connsiteX6" fmla="*/ 71909 w 74054"/>
                    <a:gd name="connsiteY6" fmla="*/ 1968 h 74442"/>
                    <a:gd name="connsiteX7" fmla="*/ 72224 w 74054"/>
                    <a:gd name="connsiteY7" fmla="*/ 2283 h 74442"/>
                    <a:gd name="connsiteX8" fmla="*/ 72224 w 74054"/>
                    <a:gd name="connsiteY8" fmla="*/ 12561 h 74442"/>
                    <a:gd name="connsiteX9" fmla="*/ 12617 w 74054"/>
                    <a:gd name="connsiteY9" fmla="*/ 72031 h 74442"/>
                    <a:gd name="connsiteX10" fmla="*/ 7135 w 74054"/>
                    <a:gd name="connsiteY10" fmla="*/ 74361 h 7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54" h="74442">
                      <a:moveTo>
                        <a:pt x="7135" y="74361"/>
                      </a:moveTo>
                      <a:lnTo>
                        <a:pt x="7135" y="74361"/>
                      </a:lnTo>
                      <a:cubicBezTo>
                        <a:pt x="5299" y="74238"/>
                        <a:pt x="3573" y="73402"/>
                        <a:pt x="2340" y="72031"/>
                      </a:cubicBezTo>
                      <a:cubicBezTo>
                        <a:pt x="-538" y="69578"/>
                        <a:pt x="-881" y="65248"/>
                        <a:pt x="1586" y="62371"/>
                      </a:cubicBezTo>
                      <a:cubicBezTo>
                        <a:pt x="1819" y="62097"/>
                        <a:pt x="2065" y="61850"/>
                        <a:pt x="2340" y="61617"/>
                      </a:cubicBezTo>
                      <a:lnTo>
                        <a:pt x="61262" y="2283"/>
                      </a:lnTo>
                      <a:cubicBezTo>
                        <a:pt x="64112" y="-745"/>
                        <a:pt x="68895" y="-882"/>
                        <a:pt x="71909" y="1968"/>
                      </a:cubicBezTo>
                      <a:cubicBezTo>
                        <a:pt x="72019" y="2078"/>
                        <a:pt x="72128" y="2174"/>
                        <a:pt x="72224" y="2283"/>
                      </a:cubicBezTo>
                      <a:cubicBezTo>
                        <a:pt x="74581" y="5298"/>
                        <a:pt x="74581" y="9546"/>
                        <a:pt x="72224" y="12561"/>
                      </a:cubicBezTo>
                      <a:lnTo>
                        <a:pt x="12617" y="72031"/>
                      </a:lnTo>
                      <a:cubicBezTo>
                        <a:pt x="11178" y="73511"/>
                        <a:pt x="9205" y="74347"/>
                        <a:pt x="7135" y="74361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ECB23F26-1278-7C2D-0AC4-C3626C749F6B}"/>
                    </a:ext>
                  </a:extLst>
                </p:cNvPr>
                <p:cNvSpPr/>
                <p:nvPr/>
              </p:nvSpPr>
              <p:spPr>
                <a:xfrm>
                  <a:off x="4175481" y="2550401"/>
                  <a:ext cx="164500" cy="164455"/>
                </a:xfrm>
                <a:custGeom>
                  <a:avLst/>
                  <a:gdLst>
                    <a:gd name="connsiteX0" fmla="*/ 85307 w 170464"/>
                    <a:gd name="connsiteY0" fmla="*/ 14252 h 170417"/>
                    <a:gd name="connsiteX1" fmla="*/ 85307 w 170464"/>
                    <a:gd name="connsiteY1" fmla="*/ 14252 h 170417"/>
                    <a:gd name="connsiteX2" fmla="*/ 35291 w 170464"/>
                    <a:gd name="connsiteY2" fmla="*/ 35080 h 170417"/>
                    <a:gd name="connsiteX3" fmla="*/ 14463 w 170464"/>
                    <a:gd name="connsiteY3" fmla="*/ 85233 h 170417"/>
                    <a:gd name="connsiteX4" fmla="*/ 85307 w 170464"/>
                    <a:gd name="connsiteY4" fmla="*/ 156351 h 170417"/>
                    <a:gd name="connsiteX5" fmla="*/ 155342 w 170464"/>
                    <a:gd name="connsiteY5" fmla="*/ 86891 h 170417"/>
                    <a:gd name="connsiteX6" fmla="*/ 155329 w 170464"/>
                    <a:gd name="connsiteY6" fmla="*/ 85233 h 170417"/>
                    <a:gd name="connsiteX7" fmla="*/ 135322 w 170464"/>
                    <a:gd name="connsiteY7" fmla="*/ 35080 h 170417"/>
                    <a:gd name="connsiteX8" fmla="*/ 85307 w 170464"/>
                    <a:gd name="connsiteY8" fmla="*/ 14252 h 170417"/>
                    <a:gd name="connsiteX9" fmla="*/ 85307 w 170464"/>
                    <a:gd name="connsiteY9" fmla="*/ 170328 h 170417"/>
                    <a:gd name="connsiteX10" fmla="*/ 85307 w 170464"/>
                    <a:gd name="connsiteY10" fmla="*/ 170328 h 170417"/>
                    <a:gd name="connsiteX11" fmla="*/ 24603 w 170464"/>
                    <a:gd name="connsiteY11" fmla="*/ 145526 h 170417"/>
                    <a:gd name="connsiteX12" fmla="*/ -62 w 170464"/>
                    <a:gd name="connsiteY12" fmla="*/ 85233 h 170417"/>
                    <a:gd name="connsiteX13" fmla="*/ 85088 w 170464"/>
                    <a:gd name="connsiteY13" fmla="*/ -82 h 170417"/>
                    <a:gd name="connsiteX14" fmla="*/ 170402 w 170464"/>
                    <a:gd name="connsiteY14" fmla="*/ 85054 h 170417"/>
                    <a:gd name="connsiteX15" fmla="*/ 145326 w 170464"/>
                    <a:gd name="connsiteY15" fmla="*/ 145526 h 170417"/>
                    <a:gd name="connsiteX16" fmla="*/ 85307 w 170464"/>
                    <a:gd name="connsiteY16" fmla="*/ 170328 h 1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0464" h="170417">
                      <a:moveTo>
                        <a:pt x="85307" y="14252"/>
                      </a:moveTo>
                      <a:lnTo>
                        <a:pt x="85307" y="14252"/>
                      </a:lnTo>
                      <a:cubicBezTo>
                        <a:pt x="66520" y="14210"/>
                        <a:pt x="48501" y="21720"/>
                        <a:pt x="35291" y="35080"/>
                      </a:cubicBezTo>
                      <a:cubicBezTo>
                        <a:pt x="21739" y="48221"/>
                        <a:pt x="14203" y="66364"/>
                        <a:pt x="14463" y="85233"/>
                      </a:cubicBezTo>
                      <a:cubicBezTo>
                        <a:pt x="14463" y="124409"/>
                        <a:pt x="46130" y="156200"/>
                        <a:pt x="85307" y="156351"/>
                      </a:cubicBezTo>
                      <a:cubicBezTo>
                        <a:pt x="123826" y="156515"/>
                        <a:pt x="155178" y="125410"/>
                        <a:pt x="155342" y="86891"/>
                      </a:cubicBezTo>
                      <a:cubicBezTo>
                        <a:pt x="155342" y="86343"/>
                        <a:pt x="155342" y="85781"/>
                        <a:pt x="155329" y="85233"/>
                      </a:cubicBezTo>
                      <a:cubicBezTo>
                        <a:pt x="155575" y="66528"/>
                        <a:pt x="148381" y="48481"/>
                        <a:pt x="135322" y="35080"/>
                      </a:cubicBezTo>
                      <a:cubicBezTo>
                        <a:pt x="121948" y="21953"/>
                        <a:pt x="104039" y="14498"/>
                        <a:pt x="85307" y="14252"/>
                      </a:cubicBezTo>
                      <a:close/>
                      <a:moveTo>
                        <a:pt x="85307" y="170328"/>
                      </a:moveTo>
                      <a:lnTo>
                        <a:pt x="85307" y="170328"/>
                      </a:lnTo>
                      <a:cubicBezTo>
                        <a:pt x="62546" y="170643"/>
                        <a:pt x="40635" y="161695"/>
                        <a:pt x="24603" y="145526"/>
                      </a:cubicBezTo>
                      <a:cubicBezTo>
                        <a:pt x="8941" y="129342"/>
                        <a:pt x="116" y="107747"/>
                        <a:pt x="-62" y="85233"/>
                      </a:cubicBezTo>
                      <a:cubicBezTo>
                        <a:pt x="-117" y="38163"/>
                        <a:pt x="38004" y="-41"/>
                        <a:pt x="85088" y="-82"/>
                      </a:cubicBezTo>
                      <a:cubicBezTo>
                        <a:pt x="132157" y="-137"/>
                        <a:pt x="170347" y="37985"/>
                        <a:pt x="170402" y="85054"/>
                      </a:cubicBezTo>
                      <a:cubicBezTo>
                        <a:pt x="170429" y="107747"/>
                        <a:pt x="161399" y="129507"/>
                        <a:pt x="145326" y="145526"/>
                      </a:cubicBezTo>
                      <a:cubicBezTo>
                        <a:pt x="129457" y="161517"/>
                        <a:pt x="107834" y="170451"/>
                        <a:pt x="85307" y="1703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C57AFFF-A12F-ABB3-49F2-2745FF847941}"/>
                    </a:ext>
                  </a:extLst>
                </p:cNvPr>
                <p:cNvSpPr/>
                <p:nvPr/>
              </p:nvSpPr>
              <p:spPr>
                <a:xfrm>
                  <a:off x="4218774" y="2597552"/>
                  <a:ext cx="82302" cy="71675"/>
                </a:xfrm>
                <a:custGeom>
                  <a:avLst/>
                  <a:gdLst>
                    <a:gd name="connsiteX0" fmla="*/ 35648 w 85286"/>
                    <a:gd name="connsiteY0" fmla="*/ 73781 h 74273"/>
                    <a:gd name="connsiteX1" fmla="*/ 35648 w 85286"/>
                    <a:gd name="connsiteY1" fmla="*/ 73781 h 74273"/>
                    <a:gd name="connsiteX2" fmla="*/ 31126 w 85286"/>
                    <a:gd name="connsiteY2" fmla="*/ 73781 h 74273"/>
                    <a:gd name="connsiteX3" fmla="*/ 2761 w 85286"/>
                    <a:gd name="connsiteY3" fmla="*/ 52130 h 74273"/>
                    <a:gd name="connsiteX4" fmla="*/ 1254 w 85286"/>
                    <a:gd name="connsiteY4" fmla="*/ 41579 h 74273"/>
                    <a:gd name="connsiteX5" fmla="*/ 11216 w 85286"/>
                    <a:gd name="connsiteY5" fmla="*/ 40044 h 74273"/>
                    <a:gd name="connsiteX6" fmla="*/ 11257 w 85286"/>
                    <a:gd name="connsiteY6" fmla="*/ 40072 h 74273"/>
                    <a:gd name="connsiteX7" fmla="*/ 34141 w 85286"/>
                    <a:gd name="connsiteY7" fmla="*/ 57749 h 74273"/>
                    <a:gd name="connsiteX8" fmla="*/ 73194 w 85286"/>
                    <a:gd name="connsiteY8" fmla="*/ 2937 h 74273"/>
                    <a:gd name="connsiteX9" fmla="*/ 81649 w 85286"/>
                    <a:gd name="connsiteY9" fmla="*/ 786 h 74273"/>
                    <a:gd name="connsiteX10" fmla="*/ 82375 w 85286"/>
                    <a:gd name="connsiteY10" fmla="*/ 1293 h 74273"/>
                    <a:gd name="connsiteX11" fmla="*/ 83882 w 85286"/>
                    <a:gd name="connsiteY11" fmla="*/ 11707 h 74273"/>
                    <a:gd name="connsiteX12" fmla="*/ 40993 w 85286"/>
                    <a:gd name="connsiteY12" fmla="*/ 71863 h 74273"/>
                    <a:gd name="connsiteX13" fmla="*/ 35648 w 85286"/>
                    <a:gd name="connsiteY13" fmla="*/ 74192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86" h="74273">
                      <a:moveTo>
                        <a:pt x="35648" y="73781"/>
                      </a:moveTo>
                      <a:lnTo>
                        <a:pt x="35648" y="73781"/>
                      </a:lnTo>
                      <a:cubicBezTo>
                        <a:pt x="34154" y="74110"/>
                        <a:pt x="32620" y="74110"/>
                        <a:pt x="31126" y="73781"/>
                      </a:cubicBezTo>
                      <a:lnTo>
                        <a:pt x="2761" y="52130"/>
                      </a:lnTo>
                      <a:cubicBezTo>
                        <a:pt x="-322" y="49486"/>
                        <a:pt x="-966" y="44978"/>
                        <a:pt x="1254" y="41579"/>
                      </a:cubicBezTo>
                      <a:cubicBezTo>
                        <a:pt x="3583" y="38400"/>
                        <a:pt x="8037" y="37715"/>
                        <a:pt x="11216" y="40044"/>
                      </a:cubicBezTo>
                      <a:cubicBezTo>
                        <a:pt x="11229" y="40044"/>
                        <a:pt x="11243" y="40058"/>
                        <a:pt x="11257" y="40072"/>
                      </a:cubicBezTo>
                      <a:lnTo>
                        <a:pt x="34141" y="57749"/>
                      </a:lnTo>
                      <a:lnTo>
                        <a:pt x="73194" y="2937"/>
                      </a:lnTo>
                      <a:cubicBezTo>
                        <a:pt x="74935" y="5"/>
                        <a:pt x="78717" y="-955"/>
                        <a:pt x="81649" y="786"/>
                      </a:cubicBezTo>
                      <a:cubicBezTo>
                        <a:pt x="81896" y="936"/>
                        <a:pt x="82142" y="1101"/>
                        <a:pt x="82375" y="1293"/>
                      </a:cubicBezTo>
                      <a:cubicBezTo>
                        <a:pt x="85486" y="3855"/>
                        <a:pt x="86143" y="8363"/>
                        <a:pt x="83882" y="11707"/>
                      </a:cubicBezTo>
                      <a:lnTo>
                        <a:pt x="40993" y="71863"/>
                      </a:lnTo>
                      <a:cubicBezTo>
                        <a:pt x="39581" y="73301"/>
                        <a:pt x="37663" y="74137"/>
                        <a:pt x="35648" y="7419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99E06E8-F3C1-731E-95EB-46DF357B6AEC}"/>
                  </a:ext>
                </a:extLst>
              </p:cNvPr>
              <p:cNvSpPr txBox="1"/>
              <p:nvPr/>
            </p:nvSpPr>
            <p:spPr>
              <a:xfrm>
                <a:off x="1016839" y="2464618"/>
                <a:ext cx="2892849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Network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14F8F0-3CEE-B490-A817-DE542450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77" y="2247184"/>
            <a:ext cx="2913715" cy="2913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FFB55-9D8A-B780-00F6-D918BA6A8ABC}"/>
              </a:ext>
            </a:extLst>
          </p:cNvPr>
          <p:cNvSpPr txBox="1"/>
          <p:nvPr/>
        </p:nvSpPr>
        <p:spPr>
          <a:xfrm>
            <a:off x="2676588" y="5989142"/>
            <a:ext cx="71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Content, g</a:t>
            </a:r>
            <a:r>
              <a:rPr lang="en-US" dirty="0"/>
              <a:t>ateway, internal network, email, web, and cloud</a:t>
            </a:r>
            <a:r>
              <a:rPr lang="hr-HR" dirty="0"/>
              <a:t> sensors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59DF48-10E3-873F-3E1E-F15478DF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53"/>
            <a:ext cx="12192000" cy="68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6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7CD621E-CE1A-4C63-9CF7-FC4DD4CB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Fidelis Network</a:t>
            </a:r>
            <a:r>
              <a:rPr lang="en-US" baseline="30000"/>
              <a:t>®</a:t>
            </a:r>
            <a:r>
              <a:rPr lang="en-US"/>
              <a:t>: Deep, Rich Analysis and Threat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1FB77-8600-448D-8097-DCF87AAB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10" y="1356306"/>
            <a:ext cx="11037966" cy="36512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Prevent Data Loss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46326" y="1925399"/>
            <a:ext cx="387531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6 Critical Areas in a Single Solution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Fully integrated, automated and correlated for you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Automated threat detection and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hunting platform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 your cyber terrain (Cloud, enterprise, WFA)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Deep visibility into embedded content, inbound and outbound, across all ports and protocols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Real-time &amp; historical detection &amp; investigation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lateral movement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Multiple detection methods across the kill chain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 sandboxing 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 data exfiltration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Available in the Cloud and On-Prem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A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41D17BD-16C3-4FA3-991C-1DACBEA0F4C9}"/>
              </a:ext>
            </a:extLst>
          </p:cNvPr>
          <p:cNvSpPr/>
          <p:nvPr/>
        </p:nvSpPr>
        <p:spPr>
          <a:xfrm>
            <a:off x="4586086" y="5200342"/>
            <a:ext cx="281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CB1B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Fully Integrated, One License,  No Modules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012838-D6E2-0E35-E002-BFA24206B398}"/>
              </a:ext>
            </a:extLst>
          </p:cNvPr>
          <p:cNvGrpSpPr/>
          <p:nvPr/>
        </p:nvGrpSpPr>
        <p:grpSpPr>
          <a:xfrm>
            <a:off x="402047" y="2265469"/>
            <a:ext cx="4219066" cy="2450975"/>
            <a:chOff x="402047" y="2265469"/>
            <a:chExt cx="4219066" cy="2450975"/>
          </a:xfrm>
        </p:grpSpPr>
        <p:sp>
          <p:nvSpPr>
            <p:cNvPr id="5" name="Rectangle: Top Corners Rounded 19">
              <a:extLst>
                <a:ext uri="{FF2B5EF4-FFF2-40B4-BE49-F238E27FC236}">
                  <a16:creationId xmlns:a16="http://schemas.microsoft.com/office/drawing/2014/main" id="{04BCFB20-579E-EE72-27FA-A1E861A76C60}"/>
                </a:ext>
              </a:extLst>
            </p:cNvPr>
            <p:cNvSpPr/>
            <p:nvPr/>
          </p:nvSpPr>
          <p:spPr>
            <a:xfrm rot="16200000" flipH="1">
              <a:off x="2213646" y="2686888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: Top Corners Rounded 19">
              <a:extLst>
                <a:ext uri="{FF2B5EF4-FFF2-40B4-BE49-F238E27FC236}">
                  <a16:creationId xmlns:a16="http://schemas.microsoft.com/office/drawing/2014/main" id="{5880BC69-B936-09C2-0A53-9B128248C547}"/>
                </a:ext>
              </a:extLst>
            </p:cNvPr>
            <p:cNvSpPr/>
            <p:nvPr/>
          </p:nvSpPr>
          <p:spPr>
            <a:xfrm rot="16200000" flipH="1">
              <a:off x="2029385" y="1902107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9">
              <a:extLst>
                <a:ext uri="{FF2B5EF4-FFF2-40B4-BE49-F238E27FC236}">
                  <a16:creationId xmlns:a16="http://schemas.microsoft.com/office/drawing/2014/main" id="{0B84EB2E-85B3-E080-B385-5264DE3E846A}"/>
                </a:ext>
              </a:extLst>
            </p:cNvPr>
            <p:cNvSpPr/>
            <p:nvPr/>
          </p:nvSpPr>
          <p:spPr>
            <a:xfrm rot="16200000" flipH="1">
              <a:off x="2335595" y="986571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2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DC8205D-A4B6-4738-A822-493BD63BA449}"/>
                </a:ext>
              </a:extLst>
            </p:cNvPr>
            <p:cNvGrpSpPr/>
            <p:nvPr/>
          </p:nvGrpSpPr>
          <p:grpSpPr>
            <a:xfrm>
              <a:off x="402047" y="3173968"/>
              <a:ext cx="3844334" cy="732318"/>
              <a:chOff x="667553" y="3988537"/>
              <a:chExt cx="3844334" cy="732318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72D8C41-B519-4BCD-AD42-7C9EFB8FCC40}"/>
                  </a:ext>
                </a:extLst>
              </p:cNvPr>
              <p:cNvSpPr/>
              <p:nvPr/>
            </p:nvSpPr>
            <p:spPr>
              <a:xfrm>
                <a:off x="3781156" y="3988537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E4A220-CB14-4A18-B9CD-0BA154E26E6E}"/>
                  </a:ext>
                </a:extLst>
              </p:cNvPr>
              <p:cNvSpPr/>
              <p:nvPr/>
            </p:nvSpPr>
            <p:spPr>
              <a:xfrm>
                <a:off x="3781156" y="3990124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032EDEE2-DF94-47D3-8C03-6C22706C7588}"/>
                  </a:ext>
                </a:extLst>
              </p:cNvPr>
              <p:cNvGrpSpPr/>
              <p:nvPr/>
            </p:nvGrpSpPr>
            <p:grpSpPr>
              <a:xfrm>
                <a:off x="3934945" y="4167848"/>
                <a:ext cx="401597" cy="398428"/>
                <a:chOff x="3934945" y="4167848"/>
                <a:chExt cx="401597" cy="398428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E0E4D479-2091-4EFB-8E76-AF8EFDB3960C}"/>
                    </a:ext>
                  </a:extLst>
                </p:cNvPr>
                <p:cNvSpPr/>
                <p:nvPr/>
              </p:nvSpPr>
              <p:spPr>
                <a:xfrm>
                  <a:off x="3961525" y="4194824"/>
                  <a:ext cx="348849" cy="265396"/>
                </a:xfrm>
                <a:custGeom>
                  <a:avLst/>
                  <a:gdLst>
                    <a:gd name="connsiteX0" fmla="*/ 344018 w 361496"/>
                    <a:gd name="connsiteY0" fmla="*/ 141880 h 275018"/>
                    <a:gd name="connsiteX1" fmla="*/ 299209 w 361496"/>
                    <a:gd name="connsiteY1" fmla="*/ 105157 h 275018"/>
                    <a:gd name="connsiteX2" fmla="*/ 299209 w 361496"/>
                    <a:gd name="connsiteY2" fmla="*/ 101868 h 275018"/>
                    <a:gd name="connsiteX3" fmla="*/ 279614 w 361496"/>
                    <a:gd name="connsiteY3" fmla="*/ 82273 h 275018"/>
                    <a:gd name="connsiteX4" fmla="*/ 260019 w 361496"/>
                    <a:gd name="connsiteY4" fmla="*/ 101868 h 275018"/>
                    <a:gd name="connsiteX5" fmla="*/ 261252 w 361496"/>
                    <a:gd name="connsiteY5" fmla="*/ 108582 h 275018"/>
                    <a:gd name="connsiteX6" fmla="*/ 244671 w 361496"/>
                    <a:gd name="connsiteY6" fmla="*/ 126944 h 275018"/>
                    <a:gd name="connsiteX7" fmla="*/ 239601 w 361496"/>
                    <a:gd name="connsiteY7" fmla="*/ 126122 h 275018"/>
                    <a:gd name="connsiteX8" fmla="*/ 228913 w 361496"/>
                    <a:gd name="connsiteY8" fmla="*/ 129548 h 275018"/>
                    <a:gd name="connsiteX9" fmla="*/ 169169 w 361496"/>
                    <a:gd name="connsiteY9" fmla="*/ 88439 h 275018"/>
                    <a:gd name="connsiteX10" fmla="*/ 169169 w 361496"/>
                    <a:gd name="connsiteY10" fmla="*/ 86247 h 275018"/>
                    <a:gd name="connsiteX11" fmla="*/ 149957 w 361496"/>
                    <a:gd name="connsiteY11" fmla="*/ 66542 h 275018"/>
                    <a:gd name="connsiteX12" fmla="*/ 130252 w 361496"/>
                    <a:gd name="connsiteY12" fmla="*/ 85767 h 275018"/>
                    <a:gd name="connsiteX13" fmla="*/ 131759 w 361496"/>
                    <a:gd name="connsiteY13" fmla="*/ 93509 h 275018"/>
                    <a:gd name="connsiteX14" fmla="*/ 73659 w 361496"/>
                    <a:gd name="connsiteY14" fmla="*/ 162024 h 275018"/>
                    <a:gd name="connsiteX15" fmla="*/ 65575 w 361496"/>
                    <a:gd name="connsiteY15" fmla="*/ 160379 h 275018"/>
                    <a:gd name="connsiteX16" fmla="*/ 57078 w 361496"/>
                    <a:gd name="connsiteY16" fmla="*/ 162024 h 275018"/>
                    <a:gd name="connsiteX17" fmla="*/ 17066 w 361496"/>
                    <a:gd name="connsiteY17" fmla="*/ 118997 h 275018"/>
                    <a:gd name="connsiteX18" fmla="*/ 17066 w 361496"/>
                    <a:gd name="connsiteY18" fmla="*/ 17869 h 275018"/>
                    <a:gd name="connsiteX19" fmla="*/ 343606 w 361496"/>
                    <a:gd name="connsiteY19" fmla="*/ 17869 h 275018"/>
                    <a:gd name="connsiteX20" fmla="*/ 17477 w 361496"/>
                    <a:gd name="connsiteY20" fmla="*/ 141880 h 275018"/>
                    <a:gd name="connsiteX21" fmla="*/ 47213 w 361496"/>
                    <a:gd name="connsiteY21" fmla="*/ 174356 h 275018"/>
                    <a:gd name="connsiteX22" fmla="*/ 46390 w 361496"/>
                    <a:gd name="connsiteY22" fmla="*/ 179426 h 275018"/>
                    <a:gd name="connsiteX23" fmla="*/ 65986 w 361496"/>
                    <a:gd name="connsiteY23" fmla="*/ 199022 h 275018"/>
                    <a:gd name="connsiteX24" fmla="*/ 85581 w 361496"/>
                    <a:gd name="connsiteY24" fmla="*/ 179426 h 275018"/>
                    <a:gd name="connsiteX25" fmla="*/ 84759 w 361496"/>
                    <a:gd name="connsiteY25" fmla="*/ 174356 h 275018"/>
                    <a:gd name="connsiteX26" fmla="*/ 143681 w 361496"/>
                    <a:gd name="connsiteY26" fmla="*/ 103923 h 275018"/>
                    <a:gd name="connsiteX27" fmla="*/ 150396 w 361496"/>
                    <a:gd name="connsiteY27" fmla="*/ 105157 h 275018"/>
                    <a:gd name="connsiteX28" fmla="*/ 161495 w 361496"/>
                    <a:gd name="connsiteY28" fmla="*/ 101868 h 275018"/>
                    <a:gd name="connsiteX29" fmla="*/ 220828 w 361496"/>
                    <a:gd name="connsiteY29" fmla="*/ 142977 h 275018"/>
                    <a:gd name="connsiteX30" fmla="*/ 220828 w 361496"/>
                    <a:gd name="connsiteY30" fmla="*/ 145991 h 275018"/>
                    <a:gd name="connsiteX31" fmla="*/ 239766 w 361496"/>
                    <a:gd name="connsiteY31" fmla="*/ 166491 h 275018"/>
                    <a:gd name="connsiteX32" fmla="*/ 260265 w 361496"/>
                    <a:gd name="connsiteY32" fmla="*/ 147540 h 275018"/>
                    <a:gd name="connsiteX33" fmla="*/ 257963 w 361496"/>
                    <a:gd name="connsiteY33" fmla="*/ 137495 h 275018"/>
                    <a:gd name="connsiteX34" fmla="*/ 273722 w 361496"/>
                    <a:gd name="connsiteY34" fmla="*/ 120367 h 275018"/>
                    <a:gd name="connsiteX35" fmla="*/ 280573 w 361496"/>
                    <a:gd name="connsiteY35" fmla="*/ 121737 h 275018"/>
                    <a:gd name="connsiteX36" fmla="*/ 290439 w 361496"/>
                    <a:gd name="connsiteY36" fmla="*/ 118722 h 275018"/>
                    <a:gd name="connsiteX37" fmla="*/ 344566 w 361496"/>
                    <a:gd name="connsiteY37" fmla="*/ 163120 h 275018"/>
                    <a:gd name="connsiteX38" fmla="*/ 344566 w 361496"/>
                    <a:gd name="connsiteY38" fmla="*/ 257670 h 275018"/>
                    <a:gd name="connsiteX39" fmla="*/ 17477 w 361496"/>
                    <a:gd name="connsiteY39" fmla="*/ 257670 h 275018"/>
                    <a:gd name="connsiteX40" fmla="*/ 361420 w 361496"/>
                    <a:gd name="connsiteY40" fmla="*/ 266440 h 275018"/>
                    <a:gd name="connsiteX41" fmla="*/ 361420 w 361496"/>
                    <a:gd name="connsiteY41" fmla="*/ 8825 h 275018"/>
                    <a:gd name="connsiteX42" fmla="*/ 352925 w 361496"/>
                    <a:gd name="connsiteY42" fmla="*/ -82 h 275018"/>
                    <a:gd name="connsiteX43" fmla="*/ 8844 w 361496"/>
                    <a:gd name="connsiteY43" fmla="*/ -82 h 275018"/>
                    <a:gd name="connsiteX44" fmla="*/ -62 w 361496"/>
                    <a:gd name="connsiteY44" fmla="*/ 8825 h 275018"/>
                    <a:gd name="connsiteX45" fmla="*/ -62 w 361496"/>
                    <a:gd name="connsiteY45" fmla="*/ 266440 h 275018"/>
                    <a:gd name="connsiteX46" fmla="*/ 8707 w 361496"/>
                    <a:gd name="connsiteY46" fmla="*/ 274936 h 275018"/>
                    <a:gd name="connsiteX47" fmla="*/ 8844 w 361496"/>
                    <a:gd name="connsiteY47" fmla="*/ 274936 h 275018"/>
                    <a:gd name="connsiteX48" fmla="*/ 352925 w 361496"/>
                    <a:gd name="connsiteY48" fmla="*/ 274936 h 275018"/>
                    <a:gd name="connsiteX49" fmla="*/ 361434 w 361496"/>
                    <a:gd name="connsiteY49" fmla="*/ 266454 h 275018"/>
                    <a:gd name="connsiteX50" fmla="*/ 361420 w 361496"/>
                    <a:gd name="connsiteY50" fmla="*/ 266029 h 27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61496" h="275018">
                      <a:moveTo>
                        <a:pt x="344018" y="141880"/>
                      </a:moveTo>
                      <a:lnTo>
                        <a:pt x="299209" y="105157"/>
                      </a:lnTo>
                      <a:cubicBezTo>
                        <a:pt x="299415" y="104074"/>
                        <a:pt x="299415" y="102950"/>
                        <a:pt x="299209" y="101868"/>
                      </a:cubicBezTo>
                      <a:cubicBezTo>
                        <a:pt x="299209" y="91042"/>
                        <a:pt x="290439" y="82273"/>
                        <a:pt x="279614" y="82273"/>
                      </a:cubicBezTo>
                      <a:cubicBezTo>
                        <a:pt x="268789" y="82273"/>
                        <a:pt x="260019" y="91042"/>
                        <a:pt x="260019" y="101868"/>
                      </a:cubicBezTo>
                      <a:cubicBezTo>
                        <a:pt x="260032" y="104156"/>
                        <a:pt x="260443" y="106431"/>
                        <a:pt x="261252" y="108582"/>
                      </a:cubicBezTo>
                      <a:lnTo>
                        <a:pt x="244671" y="126944"/>
                      </a:lnTo>
                      <a:cubicBezTo>
                        <a:pt x="243013" y="126478"/>
                        <a:pt x="241314" y="126204"/>
                        <a:pt x="239601" y="126122"/>
                      </a:cubicBezTo>
                      <a:cubicBezTo>
                        <a:pt x="235765" y="126122"/>
                        <a:pt x="232037" y="127314"/>
                        <a:pt x="228913" y="129548"/>
                      </a:cubicBezTo>
                      <a:lnTo>
                        <a:pt x="169169" y="88439"/>
                      </a:lnTo>
                      <a:lnTo>
                        <a:pt x="169169" y="86247"/>
                      </a:lnTo>
                      <a:cubicBezTo>
                        <a:pt x="169305" y="75504"/>
                        <a:pt x="160700" y="66679"/>
                        <a:pt x="149957" y="66542"/>
                      </a:cubicBezTo>
                      <a:cubicBezTo>
                        <a:pt x="139214" y="66418"/>
                        <a:pt x="130389" y="75010"/>
                        <a:pt x="130252" y="85767"/>
                      </a:cubicBezTo>
                      <a:cubicBezTo>
                        <a:pt x="130225" y="88425"/>
                        <a:pt x="130732" y="91056"/>
                        <a:pt x="131759" y="93509"/>
                      </a:cubicBezTo>
                      <a:lnTo>
                        <a:pt x="73659" y="162024"/>
                      </a:lnTo>
                      <a:cubicBezTo>
                        <a:pt x="71151" y="160804"/>
                        <a:pt x="68370" y="160229"/>
                        <a:pt x="65575" y="160379"/>
                      </a:cubicBezTo>
                      <a:cubicBezTo>
                        <a:pt x="62656" y="160297"/>
                        <a:pt x="59751" y="160859"/>
                        <a:pt x="57078" y="162024"/>
                      </a:cubicBezTo>
                      <a:lnTo>
                        <a:pt x="17066" y="118997"/>
                      </a:lnTo>
                      <a:lnTo>
                        <a:pt x="17066" y="17869"/>
                      </a:lnTo>
                      <a:lnTo>
                        <a:pt x="343606" y="17869"/>
                      </a:lnTo>
                      <a:close/>
                      <a:moveTo>
                        <a:pt x="17477" y="141880"/>
                      </a:moveTo>
                      <a:lnTo>
                        <a:pt x="47213" y="174356"/>
                      </a:lnTo>
                      <a:cubicBezTo>
                        <a:pt x="46733" y="176014"/>
                        <a:pt x="46459" y="177714"/>
                        <a:pt x="46390" y="179426"/>
                      </a:cubicBezTo>
                      <a:cubicBezTo>
                        <a:pt x="46390" y="190252"/>
                        <a:pt x="55160" y="199022"/>
                        <a:pt x="65986" y="199022"/>
                      </a:cubicBezTo>
                      <a:cubicBezTo>
                        <a:pt x="76811" y="199022"/>
                        <a:pt x="85581" y="190252"/>
                        <a:pt x="85581" y="179426"/>
                      </a:cubicBezTo>
                      <a:cubicBezTo>
                        <a:pt x="85512" y="177714"/>
                        <a:pt x="85238" y="176014"/>
                        <a:pt x="84759" y="174356"/>
                      </a:cubicBezTo>
                      <a:lnTo>
                        <a:pt x="143681" y="103923"/>
                      </a:lnTo>
                      <a:cubicBezTo>
                        <a:pt x="145805" y="104828"/>
                        <a:pt x="148094" y="105252"/>
                        <a:pt x="150396" y="105157"/>
                      </a:cubicBezTo>
                      <a:cubicBezTo>
                        <a:pt x="154328" y="105074"/>
                        <a:pt x="158165" y="103951"/>
                        <a:pt x="161495" y="101868"/>
                      </a:cubicBezTo>
                      <a:lnTo>
                        <a:pt x="220828" y="142977"/>
                      </a:lnTo>
                      <a:cubicBezTo>
                        <a:pt x="220609" y="143963"/>
                        <a:pt x="220609" y="145005"/>
                        <a:pt x="220828" y="145991"/>
                      </a:cubicBezTo>
                      <a:cubicBezTo>
                        <a:pt x="220404" y="156885"/>
                        <a:pt x="228886" y="166052"/>
                        <a:pt x="239766" y="166491"/>
                      </a:cubicBezTo>
                      <a:cubicBezTo>
                        <a:pt x="250660" y="166916"/>
                        <a:pt x="259827" y="158433"/>
                        <a:pt x="260265" y="147540"/>
                      </a:cubicBezTo>
                      <a:cubicBezTo>
                        <a:pt x="260402" y="144046"/>
                        <a:pt x="259608" y="140579"/>
                        <a:pt x="257963" y="137495"/>
                      </a:cubicBezTo>
                      <a:lnTo>
                        <a:pt x="273722" y="120367"/>
                      </a:lnTo>
                      <a:cubicBezTo>
                        <a:pt x="275873" y="121312"/>
                        <a:pt x="278216" y="121778"/>
                        <a:pt x="280573" y="121737"/>
                      </a:cubicBezTo>
                      <a:cubicBezTo>
                        <a:pt x="284067" y="121614"/>
                        <a:pt x="287480" y="120572"/>
                        <a:pt x="290439" y="118722"/>
                      </a:cubicBezTo>
                      <a:lnTo>
                        <a:pt x="344566" y="163120"/>
                      </a:lnTo>
                      <a:lnTo>
                        <a:pt x="344566" y="257670"/>
                      </a:lnTo>
                      <a:lnTo>
                        <a:pt x="17477" y="257670"/>
                      </a:lnTo>
                      <a:close/>
                      <a:moveTo>
                        <a:pt x="361420" y="266440"/>
                      </a:moveTo>
                      <a:lnTo>
                        <a:pt x="361420" y="8825"/>
                      </a:lnTo>
                      <a:cubicBezTo>
                        <a:pt x="361420" y="4056"/>
                        <a:pt x="357679" y="137"/>
                        <a:pt x="352925" y="-82"/>
                      </a:cubicBezTo>
                      <a:lnTo>
                        <a:pt x="8844" y="-82"/>
                      </a:lnTo>
                      <a:cubicBezTo>
                        <a:pt x="3952" y="-13"/>
                        <a:pt x="6" y="3933"/>
                        <a:pt x="-62" y="8825"/>
                      </a:cubicBezTo>
                      <a:lnTo>
                        <a:pt x="-62" y="266440"/>
                      </a:lnTo>
                      <a:cubicBezTo>
                        <a:pt x="6" y="271208"/>
                        <a:pt x="3939" y="275018"/>
                        <a:pt x="8707" y="274936"/>
                      </a:cubicBezTo>
                      <a:cubicBezTo>
                        <a:pt x="8749" y="274936"/>
                        <a:pt x="8803" y="274936"/>
                        <a:pt x="8844" y="274936"/>
                      </a:cubicBezTo>
                      <a:lnTo>
                        <a:pt x="352925" y="274936"/>
                      </a:lnTo>
                      <a:cubicBezTo>
                        <a:pt x="357611" y="274936"/>
                        <a:pt x="361420" y="271140"/>
                        <a:pt x="361434" y="266454"/>
                      </a:cubicBezTo>
                      <a:cubicBezTo>
                        <a:pt x="361434" y="266303"/>
                        <a:pt x="361420" y="266166"/>
                        <a:pt x="361420" y="266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F93F4E1-E241-474C-8B57-52DF827200E7}"/>
                    </a:ext>
                  </a:extLst>
                </p:cNvPr>
                <p:cNvSpPr/>
                <p:nvPr/>
              </p:nvSpPr>
              <p:spPr>
                <a:xfrm>
                  <a:off x="3934945" y="4167848"/>
                  <a:ext cx="401597" cy="398428"/>
                </a:xfrm>
                <a:custGeom>
                  <a:avLst/>
                  <a:gdLst>
                    <a:gd name="connsiteX0" fmla="*/ 276189 w 416157"/>
                    <a:gd name="connsiteY0" fmla="*/ 378530 h 412873"/>
                    <a:gd name="connsiteX1" fmla="*/ 299347 w 416157"/>
                    <a:gd name="connsiteY1" fmla="*/ 394836 h 412873"/>
                    <a:gd name="connsiteX2" fmla="*/ 114906 w 416157"/>
                    <a:gd name="connsiteY2" fmla="*/ 394836 h 412873"/>
                    <a:gd name="connsiteX3" fmla="*/ 138200 w 416157"/>
                    <a:gd name="connsiteY3" fmla="*/ 378530 h 412873"/>
                    <a:gd name="connsiteX4" fmla="*/ 276189 w 416157"/>
                    <a:gd name="connsiteY4" fmla="*/ 378530 h 412873"/>
                    <a:gd name="connsiteX5" fmla="*/ 230832 w 416157"/>
                    <a:gd name="connsiteY5" fmla="*/ 361675 h 412873"/>
                    <a:gd name="connsiteX6" fmla="*/ 183968 w 416157"/>
                    <a:gd name="connsiteY6" fmla="*/ 361675 h 412873"/>
                    <a:gd name="connsiteX7" fmla="*/ 183968 w 416157"/>
                    <a:gd name="connsiteY7" fmla="*/ 329884 h 412873"/>
                    <a:gd name="connsiteX8" fmla="*/ 230832 w 416157"/>
                    <a:gd name="connsiteY8" fmla="*/ 329884 h 412873"/>
                    <a:gd name="connsiteX9" fmla="*/ 239328 w 416157"/>
                    <a:gd name="connsiteY9" fmla="*/ 312619 h 412873"/>
                    <a:gd name="connsiteX10" fmla="*/ 29125 w 416157"/>
                    <a:gd name="connsiteY10" fmla="*/ 312619 h 412873"/>
                    <a:gd name="connsiteX11" fmla="*/ 17204 w 416157"/>
                    <a:gd name="connsiteY11" fmla="*/ 300560 h 412873"/>
                    <a:gd name="connsiteX12" fmla="*/ 17204 w 416157"/>
                    <a:gd name="connsiteY12" fmla="*/ 29105 h 412873"/>
                    <a:gd name="connsiteX13" fmla="*/ 29125 w 416157"/>
                    <a:gd name="connsiteY13" fmla="*/ 17595 h 412873"/>
                    <a:gd name="connsiteX14" fmla="*/ 387320 w 416157"/>
                    <a:gd name="connsiteY14" fmla="*/ 17595 h 412873"/>
                    <a:gd name="connsiteX15" fmla="*/ 398967 w 416157"/>
                    <a:gd name="connsiteY15" fmla="*/ 28968 h 412873"/>
                    <a:gd name="connsiteX16" fmla="*/ 398967 w 416157"/>
                    <a:gd name="connsiteY16" fmla="*/ 29105 h 412873"/>
                    <a:gd name="connsiteX17" fmla="*/ 398967 w 416157"/>
                    <a:gd name="connsiteY17" fmla="*/ 300286 h 412873"/>
                    <a:gd name="connsiteX18" fmla="*/ 387320 w 416157"/>
                    <a:gd name="connsiteY18" fmla="*/ 312345 h 412873"/>
                    <a:gd name="connsiteX19" fmla="*/ 394582 w 416157"/>
                    <a:gd name="connsiteY19" fmla="*/ 192 h 412873"/>
                    <a:gd name="connsiteX20" fmla="*/ 21863 w 416157"/>
                    <a:gd name="connsiteY20" fmla="*/ 192 h 412873"/>
                    <a:gd name="connsiteX21" fmla="*/ -62 w 416157"/>
                    <a:gd name="connsiteY21" fmla="*/ 22117 h 412873"/>
                    <a:gd name="connsiteX22" fmla="*/ -62 w 416157"/>
                    <a:gd name="connsiteY22" fmla="*/ 307959 h 412873"/>
                    <a:gd name="connsiteX23" fmla="*/ 21589 w 416157"/>
                    <a:gd name="connsiteY23" fmla="*/ 329884 h 412873"/>
                    <a:gd name="connsiteX24" fmla="*/ 21863 w 416157"/>
                    <a:gd name="connsiteY24" fmla="*/ 329884 h 412873"/>
                    <a:gd name="connsiteX25" fmla="*/ 166428 w 416157"/>
                    <a:gd name="connsiteY25" fmla="*/ 329884 h 412873"/>
                    <a:gd name="connsiteX26" fmla="*/ 166428 w 416157"/>
                    <a:gd name="connsiteY26" fmla="*/ 361675 h 412873"/>
                    <a:gd name="connsiteX27" fmla="*/ 137926 w 416157"/>
                    <a:gd name="connsiteY27" fmla="*/ 361675 h 412873"/>
                    <a:gd name="connsiteX28" fmla="*/ 95447 w 416157"/>
                    <a:gd name="connsiteY28" fmla="*/ 404154 h 412873"/>
                    <a:gd name="connsiteX29" fmla="*/ 104354 w 416157"/>
                    <a:gd name="connsiteY29" fmla="*/ 412787 h 412873"/>
                    <a:gd name="connsiteX30" fmla="*/ 309898 w 416157"/>
                    <a:gd name="connsiteY30" fmla="*/ 412787 h 412873"/>
                    <a:gd name="connsiteX31" fmla="*/ 318805 w 416157"/>
                    <a:gd name="connsiteY31" fmla="*/ 404428 h 412873"/>
                    <a:gd name="connsiteX32" fmla="*/ 318805 w 416157"/>
                    <a:gd name="connsiteY32" fmla="*/ 404154 h 412873"/>
                    <a:gd name="connsiteX33" fmla="*/ 276326 w 416157"/>
                    <a:gd name="connsiteY33" fmla="*/ 361675 h 412873"/>
                    <a:gd name="connsiteX34" fmla="*/ 247550 w 416157"/>
                    <a:gd name="connsiteY34" fmla="*/ 361675 h 412873"/>
                    <a:gd name="connsiteX35" fmla="*/ 247550 w 416157"/>
                    <a:gd name="connsiteY35" fmla="*/ 329884 h 412873"/>
                    <a:gd name="connsiteX36" fmla="*/ 394171 w 416157"/>
                    <a:gd name="connsiteY36" fmla="*/ 329884 h 412873"/>
                    <a:gd name="connsiteX37" fmla="*/ 416095 w 416157"/>
                    <a:gd name="connsiteY37" fmla="*/ 308234 h 412873"/>
                    <a:gd name="connsiteX38" fmla="*/ 416095 w 416157"/>
                    <a:gd name="connsiteY38" fmla="*/ 307959 h 412873"/>
                    <a:gd name="connsiteX39" fmla="*/ 416095 w 416157"/>
                    <a:gd name="connsiteY39" fmla="*/ 21843 h 412873"/>
                    <a:gd name="connsiteX40" fmla="*/ 394582 w 416157"/>
                    <a:gd name="connsiteY40" fmla="*/ -82 h 41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16157" h="412873">
                      <a:moveTo>
                        <a:pt x="276189" y="378530"/>
                      </a:moveTo>
                      <a:cubicBezTo>
                        <a:pt x="286535" y="378667"/>
                        <a:pt x="295729" y="385148"/>
                        <a:pt x="299347" y="394836"/>
                      </a:cubicBezTo>
                      <a:lnTo>
                        <a:pt x="114906" y="394836"/>
                      </a:lnTo>
                      <a:cubicBezTo>
                        <a:pt x="118537" y="385094"/>
                        <a:pt x="127800" y="378612"/>
                        <a:pt x="138200" y="378530"/>
                      </a:cubicBezTo>
                      <a:lnTo>
                        <a:pt x="276189" y="378530"/>
                      </a:lnTo>
                      <a:close/>
                      <a:moveTo>
                        <a:pt x="230832" y="361675"/>
                      </a:moveTo>
                      <a:lnTo>
                        <a:pt x="183968" y="361675"/>
                      </a:lnTo>
                      <a:lnTo>
                        <a:pt x="183968" y="329884"/>
                      </a:lnTo>
                      <a:lnTo>
                        <a:pt x="230832" y="329884"/>
                      </a:lnTo>
                      <a:close/>
                      <a:moveTo>
                        <a:pt x="239328" y="312619"/>
                      </a:moveTo>
                      <a:lnTo>
                        <a:pt x="29125" y="312619"/>
                      </a:lnTo>
                      <a:cubicBezTo>
                        <a:pt x="22548" y="312468"/>
                        <a:pt x="17272" y="307137"/>
                        <a:pt x="17204" y="300560"/>
                      </a:cubicBezTo>
                      <a:lnTo>
                        <a:pt x="17204" y="29105"/>
                      </a:lnTo>
                      <a:cubicBezTo>
                        <a:pt x="17354" y="22651"/>
                        <a:pt x="22671" y="17513"/>
                        <a:pt x="29125" y="17595"/>
                      </a:cubicBezTo>
                      <a:lnTo>
                        <a:pt x="387320" y="17595"/>
                      </a:lnTo>
                      <a:cubicBezTo>
                        <a:pt x="393678" y="17513"/>
                        <a:pt x="398885" y="22610"/>
                        <a:pt x="398967" y="28968"/>
                      </a:cubicBezTo>
                      <a:cubicBezTo>
                        <a:pt x="398967" y="29009"/>
                        <a:pt x="398967" y="29064"/>
                        <a:pt x="398967" y="29105"/>
                      </a:cubicBezTo>
                      <a:lnTo>
                        <a:pt x="398967" y="300286"/>
                      </a:lnTo>
                      <a:cubicBezTo>
                        <a:pt x="398967" y="306795"/>
                        <a:pt x="393815" y="312125"/>
                        <a:pt x="387320" y="312345"/>
                      </a:cubicBezTo>
                      <a:close/>
                      <a:moveTo>
                        <a:pt x="394582" y="192"/>
                      </a:moveTo>
                      <a:lnTo>
                        <a:pt x="21863" y="192"/>
                      </a:lnTo>
                      <a:cubicBezTo>
                        <a:pt x="9749" y="192"/>
                        <a:pt x="-62" y="10003"/>
                        <a:pt x="-62" y="22117"/>
                      </a:cubicBezTo>
                      <a:lnTo>
                        <a:pt x="-62" y="307959"/>
                      </a:lnTo>
                      <a:cubicBezTo>
                        <a:pt x="-144" y="319991"/>
                        <a:pt x="9557" y="329802"/>
                        <a:pt x="21589" y="329884"/>
                      </a:cubicBezTo>
                      <a:cubicBezTo>
                        <a:pt x="21685" y="329884"/>
                        <a:pt x="21767" y="329884"/>
                        <a:pt x="21863" y="329884"/>
                      </a:cubicBezTo>
                      <a:lnTo>
                        <a:pt x="166428" y="329884"/>
                      </a:lnTo>
                      <a:lnTo>
                        <a:pt x="166428" y="361675"/>
                      </a:lnTo>
                      <a:lnTo>
                        <a:pt x="137926" y="361675"/>
                      </a:lnTo>
                      <a:cubicBezTo>
                        <a:pt x="114467" y="361675"/>
                        <a:pt x="95447" y="380695"/>
                        <a:pt x="95447" y="404154"/>
                      </a:cubicBezTo>
                      <a:cubicBezTo>
                        <a:pt x="95598" y="408964"/>
                        <a:pt x="99545" y="412787"/>
                        <a:pt x="104354" y="412787"/>
                      </a:cubicBezTo>
                      <a:lnTo>
                        <a:pt x="309898" y="412787"/>
                      </a:lnTo>
                      <a:cubicBezTo>
                        <a:pt x="314667" y="412938"/>
                        <a:pt x="318654" y="409197"/>
                        <a:pt x="318805" y="404428"/>
                      </a:cubicBezTo>
                      <a:cubicBezTo>
                        <a:pt x="318805" y="404346"/>
                        <a:pt x="318805" y="404250"/>
                        <a:pt x="318805" y="404154"/>
                      </a:cubicBezTo>
                      <a:cubicBezTo>
                        <a:pt x="318723" y="380722"/>
                        <a:pt x="299758" y="361744"/>
                        <a:pt x="276326" y="361675"/>
                      </a:cubicBezTo>
                      <a:lnTo>
                        <a:pt x="247550" y="361675"/>
                      </a:lnTo>
                      <a:lnTo>
                        <a:pt x="247550" y="329884"/>
                      </a:lnTo>
                      <a:lnTo>
                        <a:pt x="394171" y="329884"/>
                      </a:lnTo>
                      <a:cubicBezTo>
                        <a:pt x="406202" y="329967"/>
                        <a:pt x="416014" y="320265"/>
                        <a:pt x="416095" y="308234"/>
                      </a:cubicBezTo>
                      <a:cubicBezTo>
                        <a:pt x="416095" y="308138"/>
                        <a:pt x="416095" y="308056"/>
                        <a:pt x="416095" y="307959"/>
                      </a:cubicBezTo>
                      <a:lnTo>
                        <a:pt x="416095" y="21843"/>
                      </a:lnTo>
                      <a:cubicBezTo>
                        <a:pt x="416095" y="9894"/>
                        <a:pt x="406531" y="137"/>
                        <a:pt x="394582" y="-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2154A8A-9AED-4F1D-8B27-660B1B8FC4BB}"/>
                  </a:ext>
                </a:extLst>
              </p:cNvPr>
              <p:cNvSpPr txBox="1"/>
              <p:nvPr/>
            </p:nvSpPr>
            <p:spPr>
              <a:xfrm>
                <a:off x="667553" y="4192368"/>
                <a:ext cx="310126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Endpoint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7A6A5D-8E4D-4357-8E71-F74B3983C320}"/>
                </a:ext>
              </a:extLst>
            </p:cNvPr>
            <p:cNvGrpSpPr/>
            <p:nvPr/>
          </p:nvGrpSpPr>
          <p:grpSpPr>
            <a:xfrm>
              <a:off x="834146" y="3985317"/>
              <a:ext cx="3686581" cy="731127"/>
              <a:chOff x="569299" y="3174762"/>
              <a:chExt cx="3686581" cy="731127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F7223F7-EEA7-4D98-AB78-A2A221CBA00E}"/>
                  </a:ext>
                </a:extLst>
              </p:cNvPr>
              <p:cNvSpPr/>
              <p:nvPr/>
            </p:nvSpPr>
            <p:spPr>
              <a:xfrm>
                <a:off x="3524615" y="317515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86F1F3E-C117-469E-A395-C8FD1B3E3B1C}"/>
                  </a:ext>
                </a:extLst>
              </p:cNvPr>
              <p:cNvSpPr/>
              <p:nvPr/>
            </p:nvSpPr>
            <p:spPr>
              <a:xfrm>
                <a:off x="3525149" y="3174762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55CC730-0B3A-4F18-86E1-38DBB57A1A2E}"/>
                  </a:ext>
                </a:extLst>
              </p:cNvPr>
              <p:cNvGrpSpPr/>
              <p:nvPr/>
            </p:nvGrpSpPr>
            <p:grpSpPr>
              <a:xfrm>
                <a:off x="3693350" y="3346800"/>
                <a:ext cx="394859" cy="386787"/>
                <a:chOff x="3693350" y="3346800"/>
                <a:chExt cx="394859" cy="386787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80E7C1F0-C4D7-4ABB-88A5-A4166821E321}"/>
                    </a:ext>
                  </a:extLst>
                </p:cNvPr>
                <p:cNvSpPr/>
                <p:nvPr/>
              </p:nvSpPr>
              <p:spPr>
                <a:xfrm>
                  <a:off x="3693350" y="3346800"/>
                  <a:ext cx="394859" cy="386787"/>
                </a:xfrm>
                <a:custGeom>
                  <a:avLst/>
                  <a:gdLst>
                    <a:gd name="connsiteX0" fmla="*/ 338401 w 409174"/>
                    <a:gd name="connsiteY0" fmla="*/ 338928 h 400810"/>
                    <a:gd name="connsiteX1" fmla="*/ 348486 w 409174"/>
                    <a:gd name="connsiteY1" fmla="*/ 346794 h 400810"/>
                    <a:gd name="connsiteX2" fmla="*/ 340621 w 409174"/>
                    <a:gd name="connsiteY2" fmla="*/ 356879 h 400810"/>
                    <a:gd name="connsiteX3" fmla="*/ 338401 w 409174"/>
                    <a:gd name="connsiteY3" fmla="*/ 356879 h 400810"/>
                    <a:gd name="connsiteX4" fmla="*/ 328315 w 409174"/>
                    <a:gd name="connsiteY4" fmla="*/ 349014 h 400810"/>
                    <a:gd name="connsiteX5" fmla="*/ 336181 w 409174"/>
                    <a:gd name="connsiteY5" fmla="*/ 338928 h 400810"/>
                    <a:gd name="connsiteX6" fmla="*/ 338401 w 409174"/>
                    <a:gd name="connsiteY6" fmla="*/ 338928 h 400810"/>
                    <a:gd name="connsiteX7" fmla="*/ 70920 w 409174"/>
                    <a:gd name="connsiteY7" fmla="*/ 338928 h 400810"/>
                    <a:gd name="connsiteX8" fmla="*/ 79539 w 409174"/>
                    <a:gd name="connsiteY8" fmla="*/ 348370 h 400810"/>
                    <a:gd name="connsiteX9" fmla="*/ 70098 w 409174"/>
                    <a:gd name="connsiteY9" fmla="*/ 357003 h 400810"/>
                    <a:gd name="connsiteX10" fmla="*/ 61465 w 409174"/>
                    <a:gd name="connsiteY10" fmla="*/ 347835 h 400810"/>
                    <a:gd name="connsiteX11" fmla="*/ 70632 w 409174"/>
                    <a:gd name="connsiteY11" fmla="*/ 338915 h 400810"/>
                    <a:gd name="connsiteX12" fmla="*/ 70920 w 409174"/>
                    <a:gd name="connsiteY12" fmla="*/ 338928 h 400810"/>
                    <a:gd name="connsiteX13" fmla="*/ 155604 w 409174"/>
                    <a:gd name="connsiteY13" fmla="*/ 269592 h 400810"/>
                    <a:gd name="connsiteX14" fmla="*/ 195343 w 409174"/>
                    <a:gd name="connsiteY14" fmla="*/ 269592 h 400810"/>
                    <a:gd name="connsiteX15" fmla="*/ 195343 w 409174"/>
                    <a:gd name="connsiteY15" fmla="*/ 276991 h 400810"/>
                    <a:gd name="connsiteX16" fmla="*/ 79553 w 409174"/>
                    <a:gd name="connsiteY16" fmla="*/ 276991 h 400810"/>
                    <a:gd name="connsiteX17" fmla="*/ 79553 w 409174"/>
                    <a:gd name="connsiteY17" fmla="*/ 227387 h 400810"/>
                    <a:gd name="connsiteX18" fmla="*/ 146971 w 409174"/>
                    <a:gd name="connsiteY18" fmla="*/ 227387 h 400810"/>
                    <a:gd name="connsiteX19" fmla="*/ 146971 w 409174"/>
                    <a:gd name="connsiteY19" fmla="*/ 260959 h 400810"/>
                    <a:gd name="connsiteX20" fmla="*/ 155330 w 409174"/>
                    <a:gd name="connsiteY20" fmla="*/ 269592 h 400810"/>
                    <a:gd name="connsiteX21" fmla="*/ 61054 w 409174"/>
                    <a:gd name="connsiteY21" fmla="*/ 48838 h 400810"/>
                    <a:gd name="connsiteX22" fmla="*/ 70098 w 409174"/>
                    <a:gd name="connsiteY22" fmla="*/ 39520 h 400810"/>
                    <a:gd name="connsiteX23" fmla="*/ 70098 w 409174"/>
                    <a:gd name="connsiteY23" fmla="*/ 39520 h 400810"/>
                    <a:gd name="connsiteX24" fmla="*/ 79553 w 409174"/>
                    <a:gd name="connsiteY24" fmla="*/ 48838 h 400810"/>
                    <a:gd name="connsiteX25" fmla="*/ 70098 w 409174"/>
                    <a:gd name="connsiteY25" fmla="*/ 57882 h 400810"/>
                    <a:gd name="connsiteX26" fmla="*/ 61054 w 409174"/>
                    <a:gd name="connsiteY26" fmla="*/ 49112 h 400810"/>
                    <a:gd name="connsiteX27" fmla="*/ 61054 w 409174"/>
                    <a:gd name="connsiteY27" fmla="*/ 48838 h 400810"/>
                    <a:gd name="connsiteX28" fmla="*/ 329357 w 409174"/>
                    <a:gd name="connsiteY28" fmla="*/ 48838 h 400810"/>
                    <a:gd name="connsiteX29" fmla="*/ 338127 w 409174"/>
                    <a:gd name="connsiteY29" fmla="*/ 39520 h 400810"/>
                    <a:gd name="connsiteX30" fmla="*/ 338401 w 409174"/>
                    <a:gd name="connsiteY30" fmla="*/ 39520 h 400810"/>
                    <a:gd name="connsiteX31" fmla="*/ 347856 w 409174"/>
                    <a:gd name="connsiteY31" fmla="*/ 48838 h 400810"/>
                    <a:gd name="connsiteX32" fmla="*/ 338401 w 409174"/>
                    <a:gd name="connsiteY32" fmla="*/ 57882 h 400810"/>
                    <a:gd name="connsiteX33" fmla="*/ 329357 w 409174"/>
                    <a:gd name="connsiteY33" fmla="*/ 49112 h 400810"/>
                    <a:gd name="connsiteX34" fmla="*/ 329357 w 409174"/>
                    <a:gd name="connsiteY34" fmla="*/ 48838 h 400810"/>
                    <a:gd name="connsiteX35" fmla="*/ 253306 w 409174"/>
                    <a:gd name="connsiteY35" fmla="*/ 155309 h 400810"/>
                    <a:gd name="connsiteX36" fmla="*/ 242206 w 409174"/>
                    <a:gd name="connsiteY36" fmla="*/ 155309 h 400810"/>
                    <a:gd name="connsiteX37" fmla="*/ 242206 w 409174"/>
                    <a:gd name="connsiteY37" fmla="*/ 145580 h 400810"/>
                    <a:gd name="connsiteX38" fmla="*/ 213156 w 409174"/>
                    <a:gd name="connsiteY38" fmla="*/ 109130 h 400810"/>
                    <a:gd name="connsiteX39" fmla="*/ 213156 w 409174"/>
                    <a:gd name="connsiteY39" fmla="*/ 104746 h 400810"/>
                    <a:gd name="connsiteX40" fmla="*/ 329768 w 409174"/>
                    <a:gd name="connsiteY40" fmla="*/ 104746 h 400810"/>
                    <a:gd name="connsiteX41" fmla="*/ 329768 w 409174"/>
                    <a:gd name="connsiteY41" fmla="*/ 171753 h 400810"/>
                    <a:gd name="connsiteX42" fmla="*/ 261253 w 409174"/>
                    <a:gd name="connsiteY42" fmla="*/ 171753 h 400810"/>
                    <a:gd name="connsiteX43" fmla="*/ 261253 w 409174"/>
                    <a:gd name="connsiteY43" fmla="*/ 163942 h 400810"/>
                    <a:gd name="connsiteX44" fmla="*/ 253306 w 409174"/>
                    <a:gd name="connsiteY44" fmla="*/ 155309 h 400810"/>
                    <a:gd name="connsiteX45" fmla="*/ 194931 w 409174"/>
                    <a:gd name="connsiteY45" fmla="*/ 48838 h 400810"/>
                    <a:gd name="connsiteX46" fmla="*/ 204386 w 409174"/>
                    <a:gd name="connsiteY46" fmla="*/ 39520 h 400810"/>
                    <a:gd name="connsiteX47" fmla="*/ 213430 w 409174"/>
                    <a:gd name="connsiteY47" fmla="*/ 48564 h 400810"/>
                    <a:gd name="connsiteX48" fmla="*/ 213430 w 409174"/>
                    <a:gd name="connsiteY48" fmla="*/ 48838 h 400810"/>
                    <a:gd name="connsiteX49" fmla="*/ 204660 w 409174"/>
                    <a:gd name="connsiteY49" fmla="*/ 57882 h 400810"/>
                    <a:gd name="connsiteX50" fmla="*/ 204386 w 409174"/>
                    <a:gd name="connsiteY50" fmla="*/ 57882 h 400810"/>
                    <a:gd name="connsiteX51" fmla="*/ 194931 w 409174"/>
                    <a:gd name="connsiteY51" fmla="*/ 48838 h 400810"/>
                    <a:gd name="connsiteX52" fmla="*/ 224529 w 409174"/>
                    <a:gd name="connsiteY52" fmla="*/ 145580 h 400810"/>
                    <a:gd name="connsiteX53" fmla="*/ 224529 w 409174"/>
                    <a:gd name="connsiteY53" fmla="*/ 155309 h 400810"/>
                    <a:gd name="connsiteX54" fmla="*/ 184380 w 409174"/>
                    <a:gd name="connsiteY54" fmla="*/ 155309 h 400810"/>
                    <a:gd name="connsiteX55" fmla="*/ 184380 w 409174"/>
                    <a:gd name="connsiteY55" fmla="*/ 145580 h 400810"/>
                    <a:gd name="connsiteX56" fmla="*/ 206113 w 409174"/>
                    <a:gd name="connsiteY56" fmla="*/ 127164 h 400810"/>
                    <a:gd name="connsiteX57" fmla="*/ 224529 w 409174"/>
                    <a:gd name="connsiteY57" fmla="*/ 145580 h 400810"/>
                    <a:gd name="connsiteX58" fmla="*/ 244262 w 409174"/>
                    <a:gd name="connsiteY58" fmla="*/ 218343 h 400810"/>
                    <a:gd name="connsiteX59" fmla="*/ 244262 w 409174"/>
                    <a:gd name="connsiteY59" fmla="*/ 251915 h 400810"/>
                    <a:gd name="connsiteX60" fmla="*/ 164237 w 409174"/>
                    <a:gd name="connsiteY60" fmla="*/ 251915 h 400810"/>
                    <a:gd name="connsiteX61" fmla="*/ 164237 w 409174"/>
                    <a:gd name="connsiteY61" fmla="*/ 172849 h 400810"/>
                    <a:gd name="connsiteX62" fmla="*/ 244262 w 409174"/>
                    <a:gd name="connsiteY62" fmla="*/ 172849 h 400810"/>
                    <a:gd name="connsiteX63" fmla="*/ 204386 w 409174"/>
                    <a:gd name="connsiteY63" fmla="*/ 319744 h 400810"/>
                    <a:gd name="connsiteX64" fmla="*/ 213430 w 409174"/>
                    <a:gd name="connsiteY64" fmla="*/ 328240 h 400810"/>
                    <a:gd name="connsiteX65" fmla="*/ 213430 w 409174"/>
                    <a:gd name="connsiteY65" fmla="*/ 328651 h 400810"/>
                    <a:gd name="connsiteX66" fmla="*/ 204523 w 409174"/>
                    <a:gd name="connsiteY66" fmla="*/ 338106 h 400810"/>
                    <a:gd name="connsiteX67" fmla="*/ 204386 w 409174"/>
                    <a:gd name="connsiteY67" fmla="*/ 338106 h 400810"/>
                    <a:gd name="connsiteX68" fmla="*/ 194931 w 409174"/>
                    <a:gd name="connsiteY68" fmla="*/ 328651 h 400810"/>
                    <a:gd name="connsiteX69" fmla="*/ 204373 w 409174"/>
                    <a:gd name="connsiteY69" fmla="*/ 319744 h 400810"/>
                    <a:gd name="connsiteX70" fmla="*/ 204386 w 409174"/>
                    <a:gd name="connsiteY70" fmla="*/ 319744 h 400810"/>
                    <a:gd name="connsiteX71" fmla="*/ 18301 w 409174"/>
                    <a:gd name="connsiteY71" fmla="*/ 17458 h 400810"/>
                    <a:gd name="connsiteX72" fmla="*/ 391294 w 409174"/>
                    <a:gd name="connsiteY72" fmla="*/ 17458 h 400810"/>
                    <a:gd name="connsiteX73" fmla="*/ 391294 w 409174"/>
                    <a:gd name="connsiteY73" fmla="*/ 87206 h 400810"/>
                    <a:gd name="connsiteX74" fmla="*/ 347171 w 409174"/>
                    <a:gd name="connsiteY74" fmla="*/ 87206 h 400810"/>
                    <a:gd name="connsiteX75" fmla="*/ 347171 w 409174"/>
                    <a:gd name="connsiteY75" fmla="*/ 73503 h 400810"/>
                    <a:gd name="connsiteX76" fmla="*/ 364546 w 409174"/>
                    <a:gd name="connsiteY76" fmla="*/ 38862 h 400810"/>
                    <a:gd name="connsiteX77" fmla="*/ 329905 w 409174"/>
                    <a:gd name="connsiteY77" fmla="*/ 21487 h 400810"/>
                    <a:gd name="connsiteX78" fmla="*/ 312529 w 409174"/>
                    <a:gd name="connsiteY78" fmla="*/ 56128 h 400810"/>
                    <a:gd name="connsiteX79" fmla="*/ 329905 w 409174"/>
                    <a:gd name="connsiteY79" fmla="*/ 73503 h 400810"/>
                    <a:gd name="connsiteX80" fmla="*/ 329905 w 409174"/>
                    <a:gd name="connsiteY80" fmla="*/ 87206 h 400810"/>
                    <a:gd name="connsiteX81" fmla="*/ 213293 w 409174"/>
                    <a:gd name="connsiteY81" fmla="*/ 87206 h 400810"/>
                    <a:gd name="connsiteX82" fmla="*/ 213293 w 409174"/>
                    <a:gd name="connsiteY82" fmla="*/ 73503 h 400810"/>
                    <a:gd name="connsiteX83" fmla="*/ 229545 w 409174"/>
                    <a:gd name="connsiteY83" fmla="*/ 39602 h 400810"/>
                    <a:gd name="connsiteX84" fmla="*/ 204523 w 409174"/>
                    <a:gd name="connsiteY84" fmla="*/ 21843 h 400810"/>
                    <a:gd name="connsiteX85" fmla="*/ 177803 w 409174"/>
                    <a:gd name="connsiteY85" fmla="*/ 48016 h 400810"/>
                    <a:gd name="connsiteX86" fmla="*/ 177803 w 409174"/>
                    <a:gd name="connsiteY86" fmla="*/ 48427 h 400810"/>
                    <a:gd name="connsiteX87" fmla="*/ 195479 w 409174"/>
                    <a:gd name="connsiteY87" fmla="*/ 73503 h 400810"/>
                    <a:gd name="connsiteX88" fmla="*/ 195479 w 409174"/>
                    <a:gd name="connsiteY88" fmla="*/ 87206 h 400810"/>
                    <a:gd name="connsiteX89" fmla="*/ 78868 w 409174"/>
                    <a:gd name="connsiteY89" fmla="*/ 87206 h 400810"/>
                    <a:gd name="connsiteX90" fmla="*/ 78868 w 409174"/>
                    <a:gd name="connsiteY90" fmla="*/ 73503 h 400810"/>
                    <a:gd name="connsiteX91" fmla="*/ 96243 w 409174"/>
                    <a:gd name="connsiteY91" fmla="*/ 38862 h 400810"/>
                    <a:gd name="connsiteX92" fmla="*/ 61602 w 409174"/>
                    <a:gd name="connsiteY92" fmla="*/ 21487 h 400810"/>
                    <a:gd name="connsiteX93" fmla="*/ 44227 w 409174"/>
                    <a:gd name="connsiteY93" fmla="*/ 56128 h 400810"/>
                    <a:gd name="connsiteX94" fmla="*/ 61602 w 409174"/>
                    <a:gd name="connsiteY94" fmla="*/ 73503 h 400810"/>
                    <a:gd name="connsiteX95" fmla="*/ 61602 w 409174"/>
                    <a:gd name="connsiteY95" fmla="*/ 87206 h 400810"/>
                    <a:gd name="connsiteX96" fmla="*/ 18301 w 409174"/>
                    <a:gd name="connsiteY96" fmla="*/ 87206 h 400810"/>
                    <a:gd name="connsiteX97" fmla="*/ 79279 w 409174"/>
                    <a:gd name="connsiteY97" fmla="*/ 104746 h 400810"/>
                    <a:gd name="connsiteX98" fmla="*/ 195890 w 409174"/>
                    <a:gd name="connsiteY98" fmla="*/ 104746 h 400810"/>
                    <a:gd name="connsiteX99" fmla="*/ 195890 w 409174"/>
                    <a:gd name="connsiteY99" fmla="*/ 109130 h 400810"/>
                    <a:gd name="connsiteX100" fmla="*/ 167251 w 409174"/>
                    <a:gd name="connsiteY100" fmla="*/ 145580 h 400810"/>
                    <a:gd name="connsiteX101" fmla="*/ 167251 w 409174"/>
                    <a:gd name="connsiteY101" fmla="*/ 155309 h 400810"/>
                    <a:gd name="connsiteX102" fmla="*/ 155330 w 409174"/>
                    <a:gd name="connsiteY102" fmla="*/ 155309 h 400810"/>
                    <a:gd name="connsiteX103" fmla="*/ 146697 w 409174"/>
                    <a:gd name="connsiteY103" fmla="*/ 163942 h 400810"/>
                    <a:gd name="connsiteX104" fmla="*/ 146697 w 409174"/>
                    <a:gd name="connsiteY104" fmla="*/ 171753 h 400810"/>
                    <a:gd name="connsiteX105" fmla="*/ 78182 w 409174"/>
                    <a:gd name="connsiteY105" fmla="*/ 171753 h 400810"/>
                    <a:gd name="connsiteX106" fmla="*/ 391294 w 409174"/>
                    <a:gd name="connsiteY106" fmla="*/ 383463 h 400810"/>
                    <a:gd name="connsiteX107" fmla="*/ 18301 w 409174"/>
                    <a:gd name="connsiteY107" fmla="*/ 383463 h 400810"/>
                    <a:gd name="connsiteX108" fmla="*/ 18301 w 409174"/>
                    <a:gd name="connsiteY108" fmla="*/ 294394 h 400810"/>
                    <a:gd name="connsiteX109" fmla="*/ 62424 w 409174"/>
                    <a:gd name="connsiteY109" fmla="*/ 294394 h 400810"/>
                    <a:gd name="connsiteX110" fmla="*/ 62424 w 409174"/>
                    <a:gd name="connsiteY110" fmla="*/ 323033 h 400810"/>
                    <a:gd name="connsiteX111" fmla="*/ 44336 w 409174"/>
                    <a:gd name="connsiteY111" fmla="*/ 347972 h 400810"/>
                    <a:gd name="connsiteX112" fmla="*/ 76374 w 409174"/>
                    <a:gd name="connsiteY112" fmla="*/ 369787 h 400810"/>
                    <a:gd name="connsiteX113" fmla="*/ 98188 w 409174"/>
                    <a:gd name="connsiteY113" fmla="*/ 347972 h 400810"/>
                    <a:gd name="connsiteX114" fmla="*/ 80101 w 409174"/>
                    <a:gd name="connsiteY114" fmla="*/ 323033 h 400810"/>
                    <a:gd name="connsiteX115" fmla="*/ 80101 w 409174"/>
                    <a:gd name="connsiteY115" fmla="*/ 294394 h 400810"/>
                    <a:gd name="connsiteX116" fmla="*/ 195890 w 409174"/>
                    <a:gd name="connsiteY116" fmla="*/ 294394 h 400810"/>
                    <a:gd name="connsiteX117" fmla="*/ 195890 w 409174"/>
                    <a:gd name="connsiteY117" fmla="*/ 303849 h 400810"/>
                    <a:gd name="connsiteX118" fmla="*/ 178885 w 409174"/>
                    <a:gd name="connsiteY118" fmla="*/ 338668 h 400810"/>
                    <a:gd name="connsiteX119" fmla="*/ 213704 w 409174"/>
                    <a:gd name="connsiteY119" fmla="*/ 355687 h 400810"/>
                    <a:gd name="connsiteX120" fmla="*/ 230710 w 409174"/>
                    <a:gd name="connsiteY120" fmla="*/ 320854 h 400810"/>
                    <a:gd name="connsiteX121" fmla="*/ 213704 w 409174"/>
                    <a:gd name="connsiteY121" fmla="*/ 303849 h 400810"/>
                    <a:gd name="connsiteX122" fmla="*/ 213704 w 409174"/>
                    <a:gd name="connsiteY122" fmla="*/ 294394 h 400810"/>
                    <a:gd name="connsiteX123" fmla="*/ 330590 w 409174"/>
                    <a:gd name="connsiteY123" fmla="*/ 294394 h 400810"/>
                    <a:gd name="connsiteX124" fmla="*/ 330590 w 409174"/>
                    <a:gd name="connsiteY124" fmla="*/ 322622 h 400810"/>
                    <a:gd name="connsiteX125" fmla="*/ 312091 w 409174"/>
                    <a:gd name="connsiteY125" fmla="*/ 347972 h 400810"/>
                    <a:gd name="connsiteX126" fmla="*/ 339497 w 409174"/>
                    <a:gd name="connsiteY126" fmla="*/ 374693 h 400810"/>
                    <a:gd name="connsiteX127" fmla="*/ 366081 w 409174"/>
                    <a:gd name="connsiteY127" fmla="*/ 347835 h 400810"/>
                    <a:gd name="connsiteX128" fmla="*/ 348952 w 409174"/>
                    <a:gd name="connsiteY128" fmla="*/ 323033 h 400810"/>
                    <a:gd name="connsiteX129" fmla="*/ 348952 w 409174"/>
                    <a:gd name="connsiteY129" fmla="*/ 294394 h 400810"/>
                    <a:gd name="connsiteX130" fmla="*/ 391842 w 409174"/>
                    <a:gd name="connsiteY130" fmla="*/ 294394 h 400810"/>
                    <a:gd name="connsiteX131" fmla="*/ 330590 w 409174"/>
                    <a:gd name="connsiteY131" fmla="*/ 276991 h 400810"/>
                    <a:gd name="connsiteX132" fmla="*/ 213704 w 409174"/>
                    <a:gd name="connsiteY132" fmla="*/ 276991 h 400810"/>
                    <a:gd name="connsiteX133" fmla="*/ 213704 w 409174"/>
                    <a:gd name="connsiteY133" fmla="*/ 269592 h 400810"/>
                    <a:gd name="connsiteX134" fmla="*/ 253854 w 409174"/>
                    <a:gd name="connsiteY134" fmla="*/ 269592 h 400810"/>
                    <a:gd name="connsiteX135" fmla="*/ 262487 w 409174"/>
                    <a:gd name="connsiteY135" fmla="*/ 260959 h 400810"/>
                    <a:gd name="connsiteX136" fmla="*/ 262487 w 409174"/>
                    <a:gd name="connsiteY136" fmla="*/ 227387 h 400810"/>
                    <a:gd name="connsiteX137" fmla="*/ 331001 w 409174"/>
                    <a:gd name="connsiteY137" fmla="*/ 227387 h 400810"/>
                    <a:gd name="connsiteX138" fmla="*/ 338949 w 409174"/>
                    <a:gd name="connsiteY138" fmla="*/ 189293 h 400810"/>
                    <a:gd name="connsiteX139" fmla="*/ 347582 w 409174"/>
                    <a:gd name="connsiteY139" fmla="*/ 180797 h 400810"/>
                    <a:gd name="connsiteX140" fmla="*/ 347582 w 409174"/>
                    <a:gd name="connsiteY140" fmla="*/ 104746 h 400810"/>
                    <a:gd name="connsiteX141" fmla="*/ 400338 w 409174"/>
                    <a:gd name="connsiteY141" fmla="*/ 104746 h 400810"/>
                    <a:gd name="connsiteX142" fmla="*/ 409108 w 409174"/>
                    <a:gd name="connsiteY142" fmla="*/ 95976 h 400810"/>
                    <a:gd name="connsiteX143" fmla="*/ 409108 w 409174"/>
                    <a:gd name="connsiteY143" fmla="*/ 95839 h 400810"/>
                    <a:gd name="connsiteX144" fmla="*/ 409108 w 409174"/>
                    <a:gd name="connsiteY144" fmla="*/ 8962 h 400810"/>
                    <a:gd name="connsiteX145" fmla="*/ 400612 w 409174"/>
                    <a:gd name="connsiteY145" fmla="*/ -82 h 400810"/>
                    <a:gd name="connsiteX146" fmla="*/ 400338 w 409174"/>
                    <a:gd name="connsiteY146" fmla="*/ -82 h 400810"/>
                    <a:gd name="connsiteX147" fmla="*/ 8708 w 409174"/>
                    <a:gd name="connsiteY147" fmla="*/ -82 h 400810"/>
                    <a:gd name="connsiteX148" fmla="*/ -61 w 409174"/>
                    <a:gd name="connsiteY148" fmla="*/ 8688 h 400810"/>
                    <a:gd name="connsiteX149" fmla="*/ -61 w 409174"/>
                    <a:gd name="connsiteY149" fmla="*/ 8962 h 400810"/>
                    <a:gd name="connsiteX150" fmla="*/ -61 w 409174"/>
                    <a:gd name="connsiteY150" fmla="*/ 95839 h 400810"/>
                    <a:gd name="connsiteX151" fmla="*/ 8572 w 409174"/>
                    <a:gd name="connsiteY151" fmla="*/ 104746 h 400810"/>
                    <a:gd name="connsiteX152" fmla="*/ 8708 w 409174"/>
                    <a:gd name="connsiteY152" fmla="*/ 104746 h 400810"/>
                    <a:gd name="connsiteX153" fmla="*/ 61465 w 409174"/>
                    <a:gd name="connsiteY153" fmla="*/ 104746 h 400810"/>
                    <a:gd name="connsiteX154" fmla="*/ 61465 w 409174"/>
                    <a:gd name="connsiteY154" fmla="*/ 180797 h 400810"/>
                    <a:gd name="connsiteX155" fmla="*/ 70098 w 409174"/>
                    <a:gd name="connsiteY155" fmla="*/ 189293 h 400810"/>
                    <a:gd name="connsiteX156" fmla="*/ 146971 w 409174"/>
                    <a:gd name="connsiteY156" fmla="*/ 189293 h 400810"/>
                    <a:gd name="connsiteX157" fmla="*/ 146971 w 409174"/>
                    <a:gd name="connsiteY157" fmla="*/ 209710 h 400810"/>
                    <a:gd name="connsiteX158" fmla="*/ 70920 w 409174"/>
                    <a:gd name="connsiteY158" fmla="*/ 209710 h 400810"/>
                    <a:gd name="connsiteX159" fmla="*/ 61890 w 409174"/>
                    <a:gd name="connsiteY159" fmla="*/ 217918 h 400810"/>
                    <a:gd name="connsiteX160" fmla="*/ 61876 w 409174"/>
                    <a:gd name="connsiteY160" fmla="*/ 218343 h 400810"/>
                    <a:gd name="connsiteX161" fmla="*/ 61876 w 409174"/>
                    <a:gd name="connsiteY161" fmla="*/ 276991 h 400810"/>
                    <a:gd name="connsiteX162" fmla="*/ 8708 w 409174"/>
                    <a:gd name="connsiteY162" fmla="*/ 276991 h 400810"/>
                    <a:gd name="connsiteX163" fmla="*/ -61 w 409174"/>
                    <a:gd name="connsiteY163" fmla="*/ 285624 h 400810"/>
                    <a:gd name="connsiteX164" fmla="*/ -61 w 409174"/>
                    <a:gd name="connsiteY164" fmla="*/ 392096 h 400810"/>
                    <a:gd name="connsiteX165" fmla="*/ 8708 w 409174"/>
                    <a:gd name="connsiteY165" fmla="*/ 400728 h 400810"/>
                    <a:gd name="connsiteX166" fmla="*/ 399790 w 409174"/>
                    <a:gd name="connsiteY166" fmla="*/ 400728 h 400810"/>
                    <a:gd name="connsiteX167" fmla="*/ 408560 w 409174"/>
                    <a:gd name="connsiteY167" fmla="*/ 392096 h 400810"/>
                    <a:gd name="connsiteX168" fmla="*/ 408560 w 409174"/>
                    <a:gd name="connsiteY168" fmla="*/ 285624 h 400810"/>
                    <a:gd name="connsiteX169" fmla="*/ 399790 w 409174"/>
                    <a:gd name="connsiteY169" fmla="*/ 276991 h 400810"/>
                    <a:gd name="connsiteX170" fmla="*/ 347856 w 409174"/>
                    <a:gd name="connsiteY170" fmla="*/ 276991 h 400810"/>
                    <a:gd name="connsiteX171" fmla="*/ 347856 w 409174"/>
                    <a:gd name="connsiteY171" fmla="*/ 218343 h 400810"/>
                    <a:gd name="connsiteX172" fmla="*/ 339223 w 409174"/>
                    <a:gd name="connsiteY172" fmla="*/ 209710 h 400810"/>
                    <a:gd name="connsiteX173" fmla="*/ 261938 w 409174"/>
                    <a:gd name="connsiteY173" fmla="*/ 209710 h 400810"/>
                    <a:gd name="connsiteX174" fmla="*/ 261938 w 409174"/>
                    <a:gd name="connsiteY174" fmla="*/ 189293 h 4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409174" h="400810">
                      <a:moveTo>
                        <a:pt x="338401" y="338928"/>
                      </a:moveTo>
                      <a:cubicBezTo>
                        <a:pt x="343361" y="338312"/>
                        <a:pt x="347869" y="341834"/>
                        <a:pt x="348486" y="346794"/>
                      </a:cubicBezTo>
                      <a:cubicBezTo>
                        <a:pt x="349103" y="351754"/>
                        <a:pt x="345581" y="356263"/>
                        <a:pt x="340621" y="356879"/>
                      </a:cubicBezTo>
                      <a:cubicBezTo>
                        <a:pt x="339881" y="356975"/>
                        <a:pt x="339141" y="356975"/>
                        <a:pt x="338401" y="356879"/>
                      </a:cubicBezTo>
                      <a:cubicBezTo>
                        <a:pt x="333440" y="357496"/>
                        <a:pt x="328932" y="353974"/>
                        <a:pt x="328315" y="349014"/>
                      </a:cubicBezTo>
                      <a:cubicBezTo>
                        <a:pt x="327699" y="344053"/>
                        <a:pt x="331220" y="339545"/>
                        <a:pt x="336181" y="338928"/>
                      </a:cubicBezTo>
                      <a:cubicBezTo>
                        <a:pt x="336921" y="338832"/>
                        <a:pt x="337661" y="338832"/>
                        <a:pt x="338401" y="338928"/>
                      </a:cubicBezTo>
                      <a:close/>
                      <a:moveTo>
                        <a:pt x="70920" y="338928"/>
                      </a:moveTo>
                      <a:cubicBezTo>
                        <a:pt x="75908" y="339161"/>
                        <a:pt x="79772" y="343382"/>
                        <a:pt x="79539" y="348370"/>
                      </a:cubicBezTo>
                      <a:cubicBezTo>
                        <a:pt x="79320" y="353371"/>
                        <a:pt x="75086" y="357222"/>
                        <a:pt x="70098" y="357003"/>
                      </a:cubicBezTo>
                      <a:cubicBezTo>
                        <a:pt x="65220" y="356770"/>
                        <a:pt x="61396" y="352713"/>
                        <a:pt x="61465" y="347835"/>
                      </a:cubicBezTo>
                      <a:cubicBezTo>
                        <a:pt x="61533" y="342847"/>
                        <a:pt x="65644" y="338846"/>
                        <a:pt x="70632" y="338915"/>
                      </a:cubicBezTo>
                      <a:cubicBezTo>
                        <a:pt x="70728" y="338915"/>
                        <a:pt x="70824" y="338928"/>
                        <a:pt x="70920" y="338928"/>
                      </a:cubicBezTo>
                      <a:close/>
                      <a:moveTo>
                        <a:pt x="155604" y="269592"/>
                      </a:moveTo>
                      <a:lnTo>
                        <a:pt x="195343" y="269592"/>
                      </a:lnTo>
                      <a:lnTo>
                        <a:pt x="195343" y="276991"/>
                      </a:lnTo>
                      <a:lnTo>
                        <a:pt x="79553" y="276991"/>
                      </a:lnTo>
                      <a:lnTo>
                        <a:pt x="79553" y="227387"/>
                      </a:lnTo>
                      <a:lnTo>
                        <a:pt x="146971" y="227387"/>
                      </a:lnTo>
                      <a:lnTo>
                        <a:pt x="146971" y="260959"/>
                      </a:lnTo>
                      <a:cubicBezTo>
                        <a:pt x="147039" y="265590"/>
                        <a:pt x="150698" y="269372"/>
                        <a:pt x="155330" y="269592"/>
                      </a:cubicBezTo>
                      <a:close/>
                      <a:moveTo>
                        <a:pt x="61054" y="48838"/>
                      </a:moveTo>
                      <a:cubicBezTo>
                        <a:pt x="60972" y="43768"/>
                        <a:pt x="65028" y="39602"/>
                        <a:pt x="70098" y="39520"/>
                      </a:cubicBezTo>
                      <a:cubicBezTo>
                        <a:pt x="70098" y="39520"/>
                        <a:pt x="70098" y="39520"/>
                        <a:pt x="70098" y="39520"/>
                      </a:cubicBezTo>
                      <a:cubicBezTo>
                        <a:pt x="75236" y="39588"/>
                        <a:pt x="79402" y="43699"/>
                        <a:pt x="79553" y="48838"/>
                      </a:cubicBezTo>
                      <a:cubicBezTo>
                        <a:pt x="79402" y="53935"/>
                        <a:pt x="75195" y="57964"/>
                        <a:pt x="70098" y="57882"/>
                      </a:cubicBezTo>
                      <a:cubicBezTo>
                        <a:pt x="65178" y="57964"/>
                        <a:pt x="61136" y="54031"/>
                        <a:pt x="61054" y="49112"/>
                      </a:cubicBezTo>
                      <a:cubicBezTo>
                        <a:pt x="61054" y="49016"/>
                        <a:pt x="61054" y="48934"/>
                        <a:pt x="61054" y="48838"/>
                      </a:cubicBezTo>
                      <a:close/>
                      <a:moveTo>
                        <a:pt x="329357" y="48838"/>
                      </a:moveTo>
                      <a:cubicBezTo>
                        <a:pt x="329206" y="43850"/>
                        <a:pt x="333125" y="39670"/>
                        <a:pt x="338127" y="39520"/>
                      </a:cubicBezTo>
                      <a:cubicBezTo>
                        <a:pt x="338209" y="39520"/>
                        <a:pt x="338305" y="39520"/>
                        <a:pt x="338401" y="39520"/>
                      </a:cubicBezTo>
                      <a:cubicBezTo>
                        <a:pt x="343539" y="39588"/>
                        <a:pt x="347705" y="43699"/>
                        <a:pt x="347856" y="48838"/>
                      </a:cubicBezTo>
                      <a:cubicBezTo>
                        <a:pt x="347705" y="53935"/>
                        <a:pt x="343498" y="57964"/>
                        <a:pt x="338401" y="57882"/>
                      </a:cubicBezTo>
                      <a:cubicBezTo>
                        <a:pt x="333482" y="57964"/>
                        <a:pt x="329439" y="54031"/>
                        <a:pt x="329357" y="49112"/>
                      </a:cubicBezTo>
                      <a:cubicBezTo>
                        <a:pt x="329357" y="49016"/>
                        <a:pt x="329357" y="48934"/>
                        <a:pt x="329357" y="48838"/>
                      </a:cubicBezTo>
                      <a:close/>
                      <a:moveTo>
                        <a:pt x="253306" y="155309"/>
                      </a:moveTo>
                      <a:lnTo>
                        <a:pt x="242206" y="155309"/>
                      </a:lnTo>
                      <a:lnTo>
                        <a:pt x="242206" y="145580"/>
                      </a:lnTo>
                      <a:cubicBezTo>
                        <a:pt x="242056" y="128191"/>
                        <a:pt x="230066" y="113159"/>
                        <a:pt x="213156" y="109130"/>
                      </a:cubicBezTo>
                      <a:lnTo>
                        <a:pt x="213156" y="104746"/>
                      </a:lnTo>
                      <a:lnTo>
                        <a:pt x="329768" y="104746"/>
                      </a:lnTo>
                      <a:lnTo>
                        <a:pt x="329768" y="171753"/>
                      </a:lnTo>
                      <a:lnTo>
                        <a:pt x="261253" y="171753"/>
                      </a:lnTo>
                      <a:lnTo>
                        <a:pt x="261253" y="163942"/>
                      </a:lnTo>
                      <a:cubicBezTo>
                        <a:pt x="261199" y="159461"/>
                        <a:pt x="257773" y="155734"/>
                        <a:pt x="253306" y="155309"/>
                      </a:cubicBezTo>
                      <a:close/>
                      <a:moveTo>
                        <a:pt x="194931" y="48838"/>
                      </a:moveTo>
                      <a:cubicBezTo>
                        <a:pt x="195082" y="43699"/>
                        <a:pt x="199247" y="39588"/>
                        <a:pt x="204386" y="39520"/>
                      </a:cubicBezTo>
                      <a:cubicBezTo>
                        <a:pt x="209388" y="39520"/>
                        <a:pt x="213430" y="43562"/>
                        <a:pt x="213430" y="48564"/>
                      </a:cubicBezTo>
                      <a:cubicBezTo>
                        <a:pt x="213430" y="48646"/>
                        <a:pt x="213430" y="48742"/>
                        <a:pt x="213430" y="48838"/>
                      </a:cubicBezTo>
                      <a:cubicBezTo>
                        <a:pt x="213512" y="53757"/>
                        <a:pt x="209580" y="57799"/>
                        <a:pt x="204660" y="57882"/>
                      </a:cubicBezTo>
                      <a:cubicBezTo>
                        <a:pt x="204564" y="57882"/>
                        <a:pt x="204482" y="57882"/>
                        <a:pt x="204386" y="57882"/>
                      </a:cubicBezTo>
                      <a:cubicBezTo>
                        <a:pt x="199289" y="57964"/>
                        <a:pt x="195082" y="53935"/>
                        <a:pt x="194931" y="48838"/>
                      </a:cubicBezTo>
                      <a:close/>
                      <a:moveTo>
                        <a:pt x="224529" y="145580"/>
                      </a:moveTo>
                      <a:lnTo>
                        <a:pt x="224529" y="155309"/>
                      </a:lnTo>
                      <a:lnTo>
                        <a:pt x="184380" y="155309"/>
                      </a:lnTo>
                      <a:lnTo>
                        <a:pt x="184380" y="145580"/>
                      </a:lnTo>
                      <a:cubicBezTo>
                        <a:pt x="185298" y="134494"/>
                        <a:pt x="195027" y="126245"/>
                        <a:pt x="206113" y="127164"/>
                      </a:cubicBezTo>
                      <a:cubicBezTo>
                        <a:pt x="215924" y="127972"/>
                        <a:pt x="223721" y="135769"/>
                        <a:pt x="224529" y="145580"/>
                      </a:cubicBezTo>
                      <a:close/>
                      <a:moveTo>
                        <a:pt x="244262" y="218343"/>
                      </a:moveTo>
                      <a:lnTo>
                        <a:pt x="244262" y="251915"/>
                      </a:lnTo>
                      <a:lnTo>
                        <a:pt x="164237" y="251915"/>
                      </a:lnTo>
                      <a:lnTo>
                        <a:pt x="164237" y="172849"/>
                      </a:lnTo>
                      <a:lnTo>
                        <a:pt x="244262" y="172849"/>
                      </a:lnTo>
                      <a:close/>
                      <a:moveTo>
                        <a:pt x="204386" y="319744"/>
                      </a:moveTo>
                      <a:cubicBezTo>
                        <a:pt x="209224" y="319594"/>
                        <a:pt x="213279" y="323389"/>
                        <a:pt x="213430" y="328240"/>
                      </a:cubicBezTo>
                      <a:cubicBezTo>
                        <a:pt x="213430" y="328377"/>
                        <a:pt x="213430" y="328514"/>
                        <a:pt x="213430" y="328651"/>
                      </a:cubicBezTo>
                      <a:cubicBezTo>
                        <a:pt x="213581" y="333721"/>
                        <a:pt x="209593" y="337956"/>
                        <a:pt x="204523" y="338106"/>
                      </a:cubicBezTo>
                      <a:cubicBezTo>
                        <a:pt x="204482" y="338106"/>
                        <a:pt x="204427" y="338106"/>
                        <a:pt x="204386" y="338106"/>
                      </a:cubicBezTo>
                      <a:cubicBezTo>
                        <a:pt x="199193" y="338038"/>
                        <a:pt x="195000" y="333845"/>
                        <a:pt x="194931" y="328651"/>
                      </a:cubicBezTo>
                      <a:cubicBezTo>
                        <a:pt x="195082" y="323581"/>
                        <a:pt x="199316" y="319594"/>
                        <a:pt x="204373" y="319744"/>
                      </a:cubicBezTo>
                      <a:cubicBezTo>
                        <a:pt x="204386" y="319744"/>
                        <a:pt x="204386" y="319744"/>
                        <a:pt x="204386" y="319744"/>
                      </a:cubicBezTo>
                      <a:close/>
                      <a:moveTo>
                        <a:pt x="18301" y="17458"/>
                      </a:moveTo>
                      <a:lnTo>
                        <a:pt x="391294" y="17458"/>
                      </a:lnTo>
                      <a:lnTo>
                        <a:pt x="391294" y="87206"/>
                      </a:lnTo>
                      <a:lnTo>
                        <a:pt x="347171" y="87206"/>
                      </a:lnTo>
                      <a:lnTo>
                        <a:pt x="347171" y="73503"/>
                      </a:lnTo>
                      <a:cubicBezTo>
                        <a:pt x="361531" y="68734"/>
                        <a:pt x="369315" y="53222"/>
                        <a:pt x="364546" y="38862"/>
                      </a:cubicBezTo>
                      <a:cubicBezTo>
                        <a:pt x="359777" y="24487"/>
                        <a:pt x="344266" y="16718"/>
                        <a:pt x="329905" y="21487"/>
                      </a:cubicBezTo>
                      <a:cubicBezTo>
                        <a:pt x="315544" y="26255"/>
                        <a:pt x="307761" y="41753"/>
                        <a:pt x="312529" y="56128"/>
                      </a:cubicBezTo>
                      <a:cubicBezTo>
                        <a:pt x="315256" y="64336"/>
                        <a:pt x="321697" y="70776"/>
                        <a:pt x="329905" y="73503"/>
                      </a:cubicBezTo>
                      <a:lnTo>
                        <a:pt x="329905" y="87206"/>
                      </a:lnTo>
                      <a:lnTo>
                        <a:pt x="213293" y="87206"/>
                      </a:lnTo>
                      <a:lnTo>
                        <a:pt x="213293" y="73503"/>
                      </a:lnTo>
                      <a:cubicBezTo>
                        <a:pt x="227147" y="68625"/>
                        <a:pt x="234423" y="53456"/>
                        <a:pt x="229545" y="39602"/>
                      </a:cubicBezTo>
                      <a:cubicBezTo>
                        <a:pt x="225804" y="28982"/>
                        <a:pt x="215787" y="21870"/>
                        <a:pt x="204523" y="21843"/>
                      </a:cubicBezTo>
                      <a:cubicBezTo>
                        <a:pt x="189916" y="21692"/>
                        <a:pt x="177953" y="33408"/>
                        <a:pt x="177803" y="48016"/>
                      </a:cubicBezTo>
                      <a:cubicBezTo>
                        <a:pt x="177803" y="48152"/>
                        <a:pt x="177803" y="48289"/>
                        <a:pt x="177803" y="48427"/>
                      </a:cubicBezTo>
                      <a:cubicBezTo>
                        <a:pt x="178022" y="59608"/>
                        <a:pt x="185024" y="69529"/>
                        <a:pt x="195479" y="73503"/>
                      </a:cubicBezTo>
                      <a:lnTo>
                        <a:pt x="195479" y="87206"/>
                      </a:lnTo>
                      <a:lnTo>
                        <a:pt x="78868" y="87206"/>
                      </a:lnTo>
                      <a:lnTo>
                        <a:pt x="78868" y="73503"/>
                      </a:lnTo>
                      <a:cubicBezTo>
                        <a:pt x="93228" y="68734"/>
                        <a:pt x="101012" y="53222"/>
                        <a:pt x="96243" y="38862"/>
                      </a:cubicBezTo>
                      <a:cubicBezTo>
                        <a:pt x="91474" y="24487"/>
                        <a:pt x="75963" y="16718"/>
                        <a:pt x="61602" y="21487"/>
                      </a:cubicBezTo>
                      <a:cubicBezTo>
                        <a:pt x="47241" y="26255"/>
                        <a:pt x="39458" y="41753"/>
                        <a:pt x="44227" y="56128"/>
                      </a:cubicBezTo>
                      <a:cubicBezTo>
                        <a:pt x="46954" y="64336"/>
                        <a:pt x="53394" y="70776"/>
                        <a:pt x="61602" y="73503"/>
                      </a:cubicBezTo>
                      <a:lnTo>
                        <a:pt x="61602" y="87206"/>
                      </a:lnTo>
                      <a:lnTo>
                        <a:pt x="18301" y="87206"/>
                      </a:lnTo>
                      <a:close/>
                      <a:moveTo>
                        <a:pt x="79279" y="104746"/>
                      </a:moveTo>
                      <a:lnTo>
                        <a:pt x="195890" y="104746"/>
                      </a:lnTo>
                      <a:lnTo>
                        <a:pt x="195890" y="109130"/>
                      </a:lnTo>
                      <a:cubicBezTo>
                        <a:pt x="179091" y="113228"/>
                        <a:pt x="167265" y="128287"/>
                        <a:pt x="167251" y="145580"/>
                      </a:cubicBezTo>
                      <a:lnTo>
                        <a:pt x="167251" y="155309"/>
                      </a:lnTo>
                      <a:lnTo>
                        <a:pt x="155330" y="155309"/>
                      </a:lnTo>
                      <a:cubicBezTo>
                        <a:pt x="150588" y="155378"/>
                        <a:pt x="146765" y="159201"/>
                        <a:pt x="146697" y="163942"/>
                      </a:cubicBezTo>
                      <a:lnTo>
                        <a:pt x="146697" y="171753"/>
                      </a:lnTo>
                      <a:lnTo>
                        <a:pt x="78182" y="171753"/>
                      </a:lnTo>
                      <a:close/>
                      <a:moveTo>
                        <a:pt x="391294" y="383463"/>
                      </a:moveTo>
                      <a:lnTo>
                        <a:pt x="18301" y="383463"/>
                      </a:lnTo>
                      <a:lnTo>
                        <a:pt x="18301" y="294394"/>
                      </a:lnTo>
                      <a:lnTo>
                        <a:pt x="62424" y="294394"/>
                      </a:lnTo>
                      <a:lnTo>
                        <a:pt x="62424" y="323033"/>
                      </a:lnTo>
                      <a:cubicBezTo>
                        <a:pt x="51695" y="326651"/>
                        <a:pt x="44446" y="336654"/>
                        <a:pt x="44336" y="347972"/>
                      </a:cubicBezTo>
                      <a:cubicBezTo>
                        <a:pt x="47159" y="362840"/>
                        <a:pt x="61492" y="372610"/>
                        <a:pt x="76374" y="369787"/>
                      </a:cubicBezTo>
                      <a:cubicBezTo>
                        <a:pt x="87432" y="367691"/>
                        <a:pt x="96092" y="359044"/>
                        <a:pt x="98188" y="347972"/>
                      </a:cubicBezTo>
                      <a:cubicBezTo>
                        <a:pt x="98079" y="336654"/>
                        <a:pt x="90830" y="326651"/>
                        <a:pt x="80101" y="323033"/>
                      </a:cubicBezTo>
                      <a:lnTo>
                        <a:pt x="80101" y="294394"/>
                      </a:lnTo>
                      <a:lnTo>
                        <a:pt x="195890" y="294394"/>
                      </a:lnTo>
                      <a:lnTo>
                        <a:pt x="195890" y="303849"/>
                      </a:lnTo>
                      <a:cubicBezTo>
                        <a:pt x="181571" y="308768"/>
                        <a:pt x="173966" y="324362"/>
                        <a:pt x="178885" y="338668"/>
                      </a:cubicBezTo>
                      <a:cubicBezTo>
                        <a:pt x="183805" y="352988"/>
                        <a:pt x="199385" y="360606"/>
                        <a:pt x="213704" y="355687"/>
                      </a:cubicBezTo>
                      <a:cubicBezTo>
                        <a:pt x="228024" y="350768"/>
                        <a:pt x="235629" y="335174"/>
                        <a:pt x="230710" y="320854"/>
                      </a:cubicBezTo>
                      <a:cubicBezTo>
                        <a:pt x="227969" y="312866"/>
                        <a:pt x="221693" y="306590"/>
                        <a:pt x="213704" y="303849"/>
                      </a:cubicBezTo>
                      <a:lnTo>
                        <a:pt x="213704" y="294394"/>
                      </a:lnTo>
                      <a:lnTo>
                        <a:pt x="330590" y="294394"/>
                      </a:lnTo>
                      <a:lnTo>
                        <a:pt x="330590" y="322622"/>
                      </a:lnTo>
                      <a:cubicBezTo>
                        <a:pt x="319724" y="326349"/>
                        <a:pt x="312324" y="336476"/>
                        <a:pt x="312091" y="347972"/>
                      </a:cubicBezTo>
                      <a:cubicBezTo>
                        <a:pt x="312461" y="362840"/>
                        <a:pt x="324629" y="374693"/>
                        <a:pt x="339497" y="374693"/>
                      </a:cubicBezTo>
                      <a:cubicBezTo>
                        <a:pt x="354255" y="374611"/>
                        <a:pt x="366149" y="362593"/>
                        <a:pt x="366081" y="347835"/>
                      </a:cubicBezTo>
                      <a:cubicBezTo>
                        <a:pt x="366026" y="336832"/>
                        <a:pt x="359229" y="326980"/>
                        <a:pt x="348952" y="323033"/>
                      </a:cubicBezTo>
                      <a:lnTo>
                        <a:pt x="348952" y="294394"/>
                      </a:lnTo>
                      <a:lnTo>
                        <a:pt x="391842" y="294394"/>
                      </a:lnTo>
                      <a:close/>
                      <a:moveTo>
                        <a:pt x="330590" y="276991"/>
                      </a:moveTo>
                      <a:lnTo>
                        <a:pt x="213704" y="276991"/>
                      </a:lnTo>
                      <a:lnTo>
                        <a:pt x="213704" y="269592"/>
                      </a:lnTo>
                      <a:lnTo>
                        <a:pt x="253854" y="269592"/>
                      </a:lnTo>
                      <a:cubicBezTo>
                        <a:pt x="258595" y="269523"/>
                        <a:pt x="262418" y="265700"/>
                        <a:pt x="262487" y="260959"/>
                      </a:cubicBezTo>
                      <a:lnTo>
                        <a:pt x="262487" y="227387"/>
                      </a:lnTo>
                      <a:lnTo>
                        <a:pt x="331001" y="227387"/>
                      </a:lnTo>
                      <a:close/>
                      <a:moveTo>
                        <a:pt x="338949" y="189293"/>
                      </a:moveTo>
                      <a:cubicBezTo>
                        <a:pt x="343663" y="189293"/>
                        <a:pt x="347513" y="185511"/>
                        <a:pt x="347582" y="180797"/>
                      </a:cubicBezTo>
                      <a:lnTo>
                        <a:pt x="347582" y="104746"/>
                      </a:lnTo>
                      <a:lnTo>
                        <a:pt x="400338" y="104746"/>
                      </a:lnTo>
                      <a:cubicBezTo>
                        <a:pt x="405175" y="104746"/>
                        <a:pt x="409108" y="100826"/>
                        <a:pt x="409108" y="95976"/>
                      </a:cubicBezTo>
                      <a:cubicBezTo>
                        <a:pt x="409108" y="95935"/>
                        <a:pt x="409108" y="95880"/>
                        <a:pt x="409108" y="95839"/>
                      </a:cubicBezTo>
                      <a:lnTo>
                        <a:pt x="409108" y="8962"/>
                      </a:lnTo>
                      <a:cubicBezTo>
                        <a:pt x="409259" y="4125"/>
                        <a:pt x="405463" y="69"/>
                        <a:pt x="400612" y="-82"/>
                      </a:cubicBezTo>
                      <a:cubicBezTo>
                        <a:pt x="400530" y="-82"/>
                        <a:pt x="400434" y="-82"/>
                        <a:pt x="400338" y="-82"/>
                      </a:cubicBezTo>
                      <a:lnTo>
                        <a:pt x="8708" y="-82"/>
                      </a:lnTo>
                      <a:cubicBezTo>
                        <a:pt x="3871" y="-82"/>
                        <a:pt x="-61" y="3837"/>
                        <a:pt x="-61" y="8688"/>
                      </a:cubicBezTo>
                      <a:cubicBezTo>
                        <a:pt x="-61" y="8770"/>
                        <a:pt x="-61" y="8866"/>
                        <a:pt x="-61" y="8962"/>
                      </a:cubicBezTo>
                      <a:lnTo>
                        <a:pt x="-61" y="95839"/>
                      </a:lnTo>
                      <a:cubicBezTo>
                        <a:pt x="-144" y="100676"/>
                        <a:pt x="3721" y="104663"/>
                        <a:pt x="8572" y="104746"/>
                      </a:cubicBezTo>
                      <a:cubicBezTo>
                        <a:pt x="8613" y="104746"/>
                        <a:pt x="8667" y="104746"/>
                        <a:pt x="8708" y="104746"/>
                      </a:cubicBezTo>
                      <a:lnTo>
                        <a:pt x="61465" y="104746"/>
                      </a:lnTo>
                      <a:lnTo>
                        <a:pt x="61465" y="180797"/>
                      </a:lnTo>
                      <a:cubicBezTo>
                        <a:pt x="61533" y="185511"/>
                        <a:pt x="65384" y="189293"/>
                        <a:pt x="70098" y="189293"/>
                      </a:cubicBezTo>
                      <a:lnTo>
                        <a:pt x="146971" y="189293"/>
                      </a:lnTo>
                      <a:lnTo>
                        <a:pt x="146971" y="209710"/>
                      </a:lnTo>
                      <a:lnTo>
                        <a:pt x="70920" y="209710"/>
                      </a:lnTo>
                      <a:cubicBezTo>
                        <a:pt x="66151" y="209477"/>
                        <a:pt x="62109" y="213163"/>
                        <a:pt x="61890" y="217918"/>
                      </a:cubicBezTo>
                      <a:cubicBezTo>
                        <a:pt x="61876" y="218069"/>
                        <a:pt x="61876" y="218206"/>
                        <a:pt x="61876" y="218343"/>
                      </a:cubicBezTo>
                      <a:lnTo>
                        <a:pt x="61876" y="276991"/>
                      </a:lnTo>
                      <a:lnTo>
                        <a:pt x="8708" y="276991"/>
                      </a:lnTo>
                      <a:cubicBezTo>
                        <a:pt x="3913" y="276991"/>
                        <a:pt x="7" y="280828"/>
                        <a:pt x="-61" y="285624"/>
                      </a:cubicBezTo>
                      <a:lnTo>
                        <a:pt x="-61" y="392096"/>
                      </a:lnTo>
                      <a:cubicBezTo>
                        <a:pt x="7" y="396892"/>
                        <a:pt x="3913" y="400728"/>
                        <a:pt x="8708" y="400728"/>
                      </a:cubicBezTo>
                      <a:lnTo>
                        <a:pt x="399790" y="400728"/>
                      </a:lnTo>
                      <a:cubicBezTo>
                        <a:pt x="404586" y="400728"/>
                        <a:pt x="408491" y="396892"/>
                        <a:pt x="408560" y="392096"/>
                      </a:cubicBezTo>
                      <a:lnTo>
                        <a:pt x="408560" y="285624"/>
                      </a:lnTo>
                      <a:cubicBezTo>
                        <a:pt x="408491" y="280828"/>
                        <a:pt x="404586" y="276991"/>
                        <a:pt x="399790" y="276991"/>
                      </a:cubicBezTo>
                      <a:lnTo>
                        <a:pt x="347856" y="276991"/>
                      </a:lnTo>
                      <a:lnTo>
                        <a:pt x="347856" y="218343"/>
                      </a:lnTo>
                      <a:cubicBezTo>
                        <a:pt x="347856" y="213574"/>
                        <a:pt x="343992" y="209710"/>
                        <a:pt x="339223" y="209710"/>
                      </a:cubicBezTo>
                      <a:lnTo>
                        <a:pt x="261938" y="209710"/>
                      </a:lnTo>
                      <a:lnTo>
                        <a:pt x="261938" y="1892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B245E29-FBAA-4B31-A076-9D6C73CDDC95}"/>
                    </a:ext>
                  </a:extLst>
                </p:cNvPr>
                <p:cNvSpPr/>
                <p:nvPr/>
              </p:nvSpPr>
              <p:spPr>
                <a:xfrm>
                  <a:off x="3871867" y="3528993"/>
                  <a:ext cx="37557" cy="48424"/>
                </a:xfrm>
                <a:custGeom>
                  <a:avLst/>
                  <a:gdLst>
                    <a:gd name="connsiteX0" fmla="*/ 23509 w 38919"/>
                    <a:gd name="connsiteY0" fmla="*/ 25022 h 50180"/>
                    <a:gd name="connsiteX1" fmla="*/ 21166 w 38919"/>
                    <a:gd name="connsiteY1" fmla="*/ 29914 h 50180"/>
                    <a:gd name="connsiteX2" fmla="*/ 21179 w 38919"/>
                    <a:gd name="connsiteY2" fmla="*/ 29955 h 50180"/>
                    <a:gd name="connsiteX3" fmla="*/ 25153 w 38919"/>
                    <a:gd name="connsiteY3" fmla="*/ 41329 h 50180"/>
                    <a:gd name="connsiteX4" fmla="*/ 13369 w 38919"/>
                    <a:gd name="connsiteY4" fmla="*/ 41329 h 50180"/>
                    <a:gd name="connsiteX5" fmla="*/ 17342 w 38919"/>
                    <a:gd name="connsiteY5" fmla="*/ 29955 h 50180"/>
                    <a:gd name="connsiteX6" fmla="*/ 15013 w 38919"/>
                    <a:gd name="connsiteY6" fmla="*/ 25022 h 50180"/>
                    <a:gd name="connsiteX7" fmla="*/ 9395 w 38919"/>
                    <a:gd name="connsiteY7" fmla="*/ 17075 h 50180"/>
                    <a:gd name="connsiteX8" fmla="*/ 19055 w 38919"/>
                    <a:gd name="connsiteY8" fmla="*/ 8702 h 50180"/>
                    <a:gd name="connsiteX9" fmla="*/ 19261 w 38919"/>
                    <a:gd name="connsiteY9" fmla="*/ 8716 h 50180"/>
                    <a:gd name="connsiteX10" fmla="*/ 28990 w 38919"/>
                    <a:gd name="connsiteY10" fmla="*/ 17075 h 50180"/>
                    <a:gd name="connsiteX11" fmla="*/ 23509 w 38919"/>
                    <a:gd name="connsiteY11" fmla="*/ 25022 h 50180"/>
                    <a:gd name="connsiteX12" fmla="*/ 38582 w 38919"/>
                    <a:gd name="connsiteY12" fmla="*/ 17075 h 50180"/>
                    <a:gd name="connsiteX13" fmla="*/ 19261 w 38919"/>
                    <a:gd name="connsiteY13" fmla="*/ -54 h 50180"/>
                    <a:gd name="connsiteX14" fmla="*/ -60 w 38919"/>
                    <a:gd name="connsiteY14" fmla="*/ 17075 h 50180"/>
                    <a:gd name="connsiteX15" fmla="*/ 7202 w 38919"/>
                    <a:gd name="connsiteY15" fmla="*/ 30777 h 50180"/>
                    <a:gd name="connsiteX16" fmla="*/ 2269 w 38919"/>
                    <a:gd name="connsiteY16" fmla="*/ 44480 h 50180"/>
                    <a:gd name="connsiteX17" fmla="*/ 2955 w 38919"/>
                    <a:gd name="connsiteY17" fmla="*/ 48317 h 50180"/>
                    <a:gd name="connsiteX18" fmla="*/ 6791 w 38919"/>
                    <a:gd name="connsiteY18" fmla="*/ 50099 h 50180"/>
                    <a:gd name="connsiteX19" fmla="*/ 31594 w 38919"/>
                    <a:gd name="connsiteY19" fmla="*/ 50099 h 50180"/>
                    <a:gd name="connsiteX20" fmla="*/ 35568 w 38919"/>
                    <a:gd name="connsiteY20" fmla="*/ 48317 h 50180"/>
                    <a:gd name="connsiteX21" fmla="*/ 36253 w 38919"/>
                    <a:gd name="connsiteY21" fmla="*/ 44480 h 50180"/>
                    <a:gd name="connsiteX22" fmla="*/ 31320 w 38919"/>
                    <a:gd name="connsiteY22" fmla="*/ 30777 h 50180"/>
                    <a:gd name="connsiteX23" fmla="*/ 38856 w 38919"/>
                    <a:gd name="connsiteY23" fmla="*/ 17075 h 5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919" h="50180">
                      <a:moveTo>
                        <a:pt x="23509" y="25022"/>
                      </a:moveTo>
                      <a:cubicBezTo>
                        <a:pt x="21508" y="25721"/>
                        <a:pt x="20467" y="27914"/>
                        <a:pt x="21166" y="29914"/>
                      </a:cubicBezTo>
                      <a:cubicBezTo>
                        <a:pt x="21166" y="29928"/>
                        <a:pt x="21179" y="29942"/>
                        <a:pt x="21179" y="29955"/>
                      </a:cubicBezTo>
                      <a:lnTo>
                        <a:pt x="25153" y="41329"/>
                      </a:lnTo>
                      <a:lnTo>
                        <a:pt x="13369" y="41329"/>
                      </a:lnTo>
                      <a:lnTo>
                        <a:pt x="17342" y="29955"/>
                      </a:lnTo>
                      <a:cubicBezTo>
                        <a:pt x="17863" y="27969"/>
                        <a:pt x="16877" y="25886"/>
                        <a:pt x="15013" y="25022"/>
                      </a:cubicBezTo>
                      <a:cubicBezTo>
                        <a:pt x="11656" y="23816"/>
                        <a:pt x="9409" y="20637"/>
                        <a:pt x="9395" y="17075"/>
                      </a:cubicBezTo>
                      <a:cubicBezTo>
                        <a:pt x="9751" y="12087"/>
                        <a:pt x="14081" y="8346"/>
                        <a:pt x="19055" y="8702"/>
                      </a:cubicBezTo>
                      <a:cubicBezTo>
                        <a:pt x="19124" y="8702"/>
                        <a:pt x="19193" y="8716"/>
                        <a:pt x="19261" y="8716"/>
                      </a:cubicBezTo>
                      <a:cubicBezTo>
                        <a:pt x="24235" y="8401"/>
                        <a:pt x="28551" y="12114"/>
                        <a:pt x="28990" y="17075"/>
                      </a:cubicBezTo>
                      <a:cubicBezTo>
                        <a:pt x="28921" y="20583"/>
                        <a:pt x="26757" y="23707"/>
                        <a:pt x="23509" y="25022"/>
                      </a:cubicBezTo>
                      <a:close/>
                      <a:moveTo>
                        <a:pt x="38582" y="17075"/>
                      </a:moveTo>
                      <a:cubicBezTo>
                        <a:pt x="37787" y="7099"/>
                        <a:pt x="29251" y="-451"/>
                        <a:pt x="19261" y="-54"/>
                      </a:cubicBezTo>
                      <a:cubicBezTo>
                        <a:pt x="9217" y="-602"/>
                        <a:pt x="598" y="7030"/>
                        <a:pt x="-60" y="17075"/>
                      </a:cubicBezTo>
                      <a:cubicBezTo>
                        <a:pt x="-156" y="22583"/>
                        <a:pt x="2585" y="27763"/>
                        <a:pt x="7202" y="30777"/>
                      </a:cubicBezTo>
                      <a:lnTo>
                        <a:pt x="2269" y="44480"/>
                      </a:lnTo>
                      <a:cubicBezTo>
                        <a:pt x="1680" y="45782"/>
                        <a:pt x="1954" y="47303"/>
                        <a:pt x="2955" y="48317"/>
                      </a:cubicBezTo>
                      <a:cubicBezTo>
                        <a:pt x="3914" y="49441"/>
                        <a:pt x="5311" y="50099"/>
                        <a:pt x="6791" y="50099"/>
                      </a:cubicBezTo>
                      <a:lnTo>
                        <a:pt x="31594" y="50099"/>
                      </a:lnTo>
                      <a:cubicBezTo>
                        <a:pt x="33087" y="49989"/>
                        <a:pt x="34499" y="49359"/>
                        <a:pt x="35568" y="48317"/>
                      </a:cubicBezTo>
                      <a:cubicBezTo>
                        <a:pt x="36568" y="47303"/>
                        <a:pt x="36842" y="45782"/>
                        <a:pt x="36253" y="44480"/>
                      </a:cubicBezTo>
                      <a:lnTo>
                        <a:pt x="31320" y="30777"/>
                      </a:lnTo>
                      <a:cubicBezTo>
                        <a:pt x="36047" y="27831"/>
                        <a:pt x="38897" y="22638"/>
                        <a:pt x="38856" y="17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519B4C3-1C81-42D1-918F-FE22475F8772}"/>
                  </a:ext>
                </a:extLst>
              </p:cNvPr>
              <p:cNvSpPr txBox="1"/>
              <p:nvPr/>
            </p:nvSpPr>
            <p:spPr>
              <a:xfrm>
                <a:off x="569299" y="3364445"/>
                <a:ext cx="295008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Deception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46F65F-56BB-4561-9189-D92B17E01883}"/>
                </a:ext>
              </a:extLst>
            </p:cNvPr>
            <p:cNvGrpSpPr/>
            <p:nvPr/>
          </p:nvGrpSpPr>
          <p:grpSpPr>
            <a:xfrm>
              <a:off x="1016839" y="2265469"/>
              <a:ext cx="3604274" cy="731040"/>
              <a:chOff x="1016839" y="2265469"/>
              <a:chExt cx="3604274" cy="731040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33F2840-FB45-451F-A163-41E4EB1ABD6A}"/>
                  </a:ext>
                </a:extLst>
              </p:cNvPr>
              <p:cNvSpPr/>
              <p:nvPr/>
            </p:nvSpPr>
            <p:spPr>
              <a:xfrm>
                <a:off x="3887312" y="2265469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768E2BA-BDB2-462E-95A4-4447BF33D92E}"/>
                  </a:ext>
                </a:extLst>
              </p:cNvPr>
              <p:cNvSpPr/>
              <p:nvPr/>
            </p:nvSpPr>
            <p:spPr>
              <a:xfrm>
                <a:off x="3890382" y="226577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2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39B12D3-174D-45DF-A8B1-4EDAC8F9318F}"/>
                  </a:ext>
                </a:extLst>
              </p:cNvPr>
              <p:cNvGrpSpPr/>
              <p:nvPr/>
            </p:nvGrpSpPr>
            <p:grpSpPr>
              <a:xfrm>
                <a:off x="4015659" y="2391320"/>
                <a:ext cx="481278" cy="480494"/>
                <a:chOff x="4015659" y="2391320"/>
                <a:chExt cx="481278" cy="480494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C6C2E6A-8914-427A-AE66-5C3AA0306D58}"/>
                    </a:ext>
                  </a:extLst>
                </p:cNvPr>
                <p:cNvSpPr/>
                <p:nvPr/>
              </p:nvSpPr>
              <p:spPr>
                <a:xfrm>
                  <a:off x="4068873" y="2442838"/>
                  <a:ext cx="374194" cy="375286"/>
                </a:xfrm>
                <a:custGeom>
                  <a:avLst/>
                  <a:gdLst>
                    <a:gd name="connsiteX0" fmla="*/ 99174 w 387760"/>
                    <a:gd name="connsiteY0" fmla="*/ 346194 h 388892"/>
                    <a:gd name="connsiteX1" fmla="*/ 99174 w 387760"/>
                    <a:gd name="connsiteY1" fmla="*/ 346194 h 388892"/>
                    <a:gd name="connsiteX2" fmla="*/ 198246 w 387760"/>
                    <a:gd name="connsiteY2" fmla="*/ 372504 h 388892"/>
                    <a:gd name="connsiteX3" fmla="*/ 209894 w 387760"/>
                    <a:gd name="connsiteY3" fmla="*/ 355512 h 388892"/>
                    <a:gd name="connsiteX4" fmla="*/ 245795 w 387760"/>
                    <a:gd name="connsiteY4" fmla="*/ 340439 h 388892"/>
                    <a:gd name="connsiteX5" fmla="*/ 277586 w 387760"/>
                    <a:gd name="connsiteY5" fmla="*/ 351401 h 388892"/>
                    <a:gd name="connsiteX6" fmla="*/ 348841 w 387760"/>
                    <a:gd name="connsiteY6" fmla="*/ 280694 h 388892"/>
                    <a:gd name="connsiteX7" fmla="*/ 352678 w 387760"/>
                    <a:gd name="connsiteY7" fmla="*/ 212180 h 388892"/>
                    <a:gd name="connsiteX8" fmla="*/ 371177 w 387760"/>
                    <a:gd name="connsiteY8" fmla="*/ 200532 h 388892"/>
                    <a:gd name="connsiteX9" fmla="*/ 345690 w 387760"/>
                    <a:gd name="connsiteY9" fmla="*/ 104612 h 388892"/>
                    <a:gd name="connsiteX10" fmla="*/ 300744 w 387760"/>
                    <a:gd name="connsiteY10" fmla="*/ 90909 h 388892"/>
                    <a:gd name="connsiteX11" fmla="*/ 287041 w 387760"/>
                    <a:gd name="connsiteY11" fmla="*/ 43634 h 388892"/>
                    <a:gd name="connsiteX12" fmla="*/ 187969 w 387760"/>
                    <a:gd name="connsiteY12" fmla="*/ 17187 h 388892"/>
                    <a:gd name="connsiteX13" fmla="*/ 177144 w 387760"/>
                    <a:gd name="connsiteY13" fmla="*/ 34316 h 388892"/>
                    <a:gd name="connsiteX14" fmla="*/ 140831 w 387760"/>
                    <a:gd name="connsiteY14" fmla="*/ 48978 h 388892"/>
                    <a:gd name="connsiteX15" fmla="*/ 108218 w 387760"/>
                    <a:gd name="connsiteY15" fmla="*/ 38153 h 388892"/>
                    <a:gd name="connsiteX16" fmla="*/ 35456 w 387760"/>
                    <a:gd name="connsiteY16" fmla="*/ 111874 h 388892"/>
                    <a:gd name="connsiteX17" fmla="*/ 46281 w 387760"/>
                    <a:gd name="connsiteY17" fmla="*/ 143802 h 388892"/>
                    <a:gd name="connsiteX18" fmla="*/ 31619 w 387760"/>
                    <a:gd name="connsiteY18" fmla="*/ 180252 h 388892"/>
                    <a:gd name="connsiteX19" fmla="*/ 15312 w 387760"/>
                    <a:gd name="connsiteY19" fmla="*/ 191077 h 388892"/>
                    <a:gd name="connsiteX20" fmla="*/ 41622 w 387760"/>
                    <a:gd name="connsiteY20" fmla="*/ 289601 h 388892"/>
                    <a:gd name="connsiteX21" fmla="*/ 84238 w 387760"/>
                    <a:gd name="connsiteY21" fmla="*/ 304263 h 388892"/>
                    <a:gd name="connsiteX22" fmla="*/ 99174 w 387760"/>
                    <a:gd name="connsiteY22" fmla="*/ 346194 h 388892"/>
                    <a:gd name="connsiteX23" fmla="*/ 203042 w 387760"/>
                    <a:gd name="connsiteY23" fmla="*/ 388810 h 388892"/>
                    <a:gd name="connsiteX24" fmla="*/ 203042 w 387760"/>
                    <a:gd name="connsiteY24" fmla="*/ 388810 h 388892"/>
                    <a:gd name="connsiteX25" fmla="*/ 201398 w 387760"/>
                    <a:gd name="connsiteY25" fmla="*/ 387988 h 388892"/>
                    <a:gd name="connsiteX26" fmla="*/ 89171 w 387760"/>
                    <a:gd name="connsiteY26" fmla="*/ 358527 h 388892"/>
                    <a:gd name="connsiteX27" fmla="*/ 83690 w 387760"/>
                    <a:gd name="connsiteY27" fmla="*/ 349209 h 388892"/>
                    <a:gd name="connsiteX28" fmla="*/ 74372 w 387760"/>
                    <a:gd name="connsiteY28" fmla="*/ 313581 h 388892"/>
                    <a:gd name="connsiteX29" fmla="*/ 38745 w 387760"/>
                    <a:gd name="connsiteY29" fmla="*/ 304263 h 388892"/>
                    <a:gd name="connsiteX30" fmla="*/ 30262 w 387760"/>
                    <a:gd name="connsiteY30" fmla="*/ 298823 h 388892"/>
                    <a:gd name="connsiteX31" fmla="*/ 30248 w 387760"/>
                    <a:gd name="connsiteY31" fmla="*/ 298782 h 388892"/>
                    <a:gd name="connsiteX32" fmla="*/ 102 w 387760"/>
                    <a:gd name="connsiteY32" fmla="*/ 187103 h 388892"/>
                    <a:gd name="connsiteX33" fmla="*/ 5542 w 387760"/>
                    <a:gd name="connsiteY33" fmla="*/ 178621 h 388892"/>
                    <a:gd name="connsiteX34" fmla="*/ 5583 w 387760"/>
                    <a:gd name="connsiteY34" fmla="*/ 178608 h 388892"/>
                    <a:gd name="connsiteX35" fmla="*/ 21753 w 387760"/>
                    <a:gd name="connsiteY35" fmla="*/ 169290 h 388892"/>
                    <a:gd name="connsiteX36" fmla="*/ 32715 w 387760"/>
                    <a:gd name="connsiteY36" fmla="*/ 142980 h 388892"/>
                    <a:gd name="connsiteX37" fmla="*/ 21753 w 387760"/>
                    <a:gd name="connsiteY37" fmla="*/ 116533 h 388892"/>
                    <a:gd name="connsiteX38" fmla="*/ 21753 w 387760"/>
                    <a:gd name="connsiteY38" fmla="*/ 115711 h 388892"/>
                    <a:gd name="connsiteX39" fmla="*/ 19423 w 387760"/>
                    <a:gd name="connsiteY39" fmla="*/ 110367 h 388892"/>
                    <a:gd name="connsiteX40" fmla="*/ 21753 w 387760"/>
                    <a:gd name="connsiteY40" fmla="*/ 105708 h 388892"/>
                    <a:gd name="connsiteX41" fmla="*/ 103970 w 387760"/>
                    <a:gd name="connsiteY41" fmla="*/ 22668 h 388892"/>
                    <a:gd name="connsiteX42" fmla="*/ 108629 w 387760"/>
                    <a:gd name="connsiteY42" fmla="*/ 20339 h 388892"/>
                    <a:gd name="connsiteX43" fmla="*/ 114111 w 387760"/>
                    <a:gd name="connsiteY43" fmla="*/ 22668 h 388892"/>
                    <a:gd name="connsiteX44" fmla="*/ 114796 w 387760"/>
                    <a:gd name="connsiteY44" fmla="*/ 22668 h 388892"/>
                    <a:gd name="connsiteX45" fmla="*/ 141242 w 387760"/>
                    <a:gd name="connsiteY45" fmla="*/ 33631 h 388892"/>
                    <a:gd name="connsiteX46" fmla="*/ 167552 w 387760"/>
                    <a:gd name="connsiteY46" fmla="*/ 22668 h 388892"/>
                    <a:gd name="connsiteX47" fmla="*/ 176733 w 387760"/>
                    <a:gd name="connsiteY47" fmla="*/ 4855 h 388892"/>
                    <a:gd name="connsiteX48" fmla="*/ 180569 w 387760"/>
                    <a:gd name="connsiteY48" fmla="*/ 196 h 388892"/>
                    <a:gd name="connsiteX49" fmla="*/ 186051 w 387760"/>
                    <a:gd name="connsiteY49" fmla="*/ 196 h 388892"/>
                    <a:gd name="connsiteX50" fmla="*/ 298415 w 387760"/>
                    <a:gd name="connsiteY50" fmla="*/ 30342 h 388892"/>
                    <a:gd name="connsiteX51" fmla="*/ 303074 w 387760"/>
                    <a:gd name="connsiteY51" fmla="*/ 34316 h 388892"/>
                    <a:gd name="connsiteX52" fmla="*/ 303074 w 387760"/>
                    <a:gd name="connsiteY52" fmla="*/ 40482 h 388892"/>
                    <a:gd name="connsiteX53" fmla="*/ 325547 w 387760"/>
                    <a:gd name="connsiteY53" fmla="*/ 88168 h 388892"/>
                    <a:gd name="connsiteX54" fmla="*/ 349527 w 387760"/>
                    <a:gd name="connsiteY54" fmla="*/ 88580 h 388892"/>
                    <a:gd name="connsiteX55" fmla="*/ 354871 w 387760"/>
                    <a:gd name="connsiteY55" fmla="*/ 89402 h 388892"/>
                    <a:gd name="connsiteX56" fmla="*/ 358022 w 387760"/>
                    <a:gd name="connsiteY56" fmla="*/ 94061 h 388892"/>
                    <a:gd name="connsiteX57" fmla="*/ 387484 w 387760"/>
                    <a:gd name="connsiteY57" fmla="*/ 202588 h 388892"/>
                    <a:gd name="connsiteX58" fmla="*/ 386661 w 387760"/>
                    <a:gd name="connsiteY58" fmla="*/ 208069 h 388892"/>
                    <a:gd name="connsiteX59" fmla="*/ 382002 w 387760"/>
                    <a:gd name="connsiteY59" fmla="*/ 211906 h 388892"/>
                    <a:gd name="connsiteX60" fmla="*/ 363366 w 387760"/>
                    <a:gd name="connsiteY60" fmla="*/ 221224 h 388892"/>
                    <a:gd name="connsiteX61" fmla="*/ 363120 w 387760"/>
                    <a:gd name="connsiteY61" fmla="*/ 273733 h 388892"/>
                    <a:gd name="connsiteX62" fmla="*/ 363366 w 387760"/>
                    <a:gd name="connsiteY62" fmla="*/ 273980 h 388892"/>
                    <a:gd name="connsiteX63" fmla="*/ 364189 w 387760"/>
                    <a:gd name="connsiteY63" fmla="*/ 274802 h 388892"/>
                    <a:gd name="connsiteX64" fmla="*/ 366518 w 387760"/>
                    <a:gd name="connsiteY64" fmla="*/ 280146 h 388892"/>
                    <a:gd name="connsiteX65" fmla="*/ 364189 w 387760"/>
                    <a:gd name="connsiteY65" fmla="*/ 285627 h 388892"/>
                    <a:gd name="connsiteX66" fmla="*/ 283616 w 387760"/>
                    <a:gd name="connsiteY66" fmla="*/ 366338 h 388892"/>
                    <a:gd name="connsiteX67" fmla="*/ 278271 w 387760"/>
                    <a:gd name="connsiteY67" fmla="*/ 368667 h 388892"/>
                    <a:gd name="connsiteX68" fmla="*/ 273612 w 387760"/>
                    <a:gd name="connsiteY68" fmla="*/ 366338 h 388892"/>
                    <a:gd name="connsiteX69" fmla="*/ 272790 w 387760"/>
                    <a:gd name="connsiteY69" fmla="*/ 365515 h 388892"/>
                    <a:gd name="connsiteX70" fmla="*/ 220171 w 387760"/>
                    <a:gd name="connsiteY70" fmla="*/ 365515 h 388892"/>
                    <a:gd name="connsiteX71" fmla="*/ 210031 w 387760"/>
                    <a:gd name="connsiteY71" fmla="*/ 383329 h 388892"/>
                    <a:gd name="connsiteX72" fmla="*/ 206879 w 387760"/>
                    <a:gd name="connsiteY72" fmla="*/ 387303 h 388892"/>
                    <a:gd name="connsiteX73" fmla="*/ 203042 w 387760"/>
                    <a:gd name="connsiteY73" fmla="*/ 388810 h 38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87760" h="388892">
                      <a:moveTo>
                        <a:pt x="99174" y="346194"/>
                      </a:moveTo>
                      <a:lnTo>
                        <a:pt x="99174" y="346194"/>
                      </a:lnTo>
                      <a:lnTo>
                        <a:pt x="198246" y="372504"/>
                      </a:lnTo>
                      <a:cubicBezTo>
                        <a:pt x="200740" y="366009"/>
                        <a:pt x="204728" y="360185"/>
                        <a:pt x="209894" y="355512"/>
                      </a:cubicBezTo>
                      <a:cubicBezTo>
                        <a:pt x="219267" y="345756"/>
                        <a:pt x="232257" y="340302"/>
                        <a:pt x="245795" y="340439"/>
                      </a:cubicBezTo>
                      <a:cubicBezTo>
                        <a:pt x="257320" y="340425"/>
                        <a:pt x="268515" y="344290"/>
                        <a:pt x="277586" y="351401"/>
                      </a:cubicBezTo>
                      <a:lnTo>
                        <a:pt x="348841" y="280694"/>
                      </a:lnTo>
                      <a:cubicBezTo>
                        <a:pt x="332700" y="260140"/>
                        <a:pt x="334344" y="230802"/>
                        <a:pt x="352678" y="212180"/>
                      </a:cubicBezTo>
                      <a:cubicBezTo>
                        <a:pt x="357981" y="207069"/>
                        <a:pt x="364271" y="203108"/>
                        <a:pt x="371177" y="200532"/>
                      </a:cubicBezTo>
                      <a:lnTo>
                        <a:pt x="345690" y="104612"/>
                      </a:lnTo>
                      <a:cubicBezTo>
                        <a:pt x="329370" y="107709"/>
                        <a:pt x="312570" y="102584"/>
                        <a:pt x="300744" y="90909"/>
                      </a:cubicBezTo>
                      <a:cubicBezTo>
                        <a:pt x="288411" y="78522"/>
                        <a:pt x="283246" y="60694"/>
                        <a:pt x="287041" y="43634"/>
                      </a:cubicBezTo>
                      <a:lnTo>
                        <a:pt x="187969" y="17187"/>
                      </a:lnTo>
                      <a:cubicBezTo>
                        <a:pt x="185598" y="23600"/>
                        <a:pt x="181913" y="29424"/>
                        <a:pt x="177144" y="34316"/>
                      </a:cubicBezTo>
                      <a:cubicBezTo>
                        <a:pt x="167524" y="43908"/>
                        <a:pt x="154424" y="49197"/>
                        <a:pt x="140831" y="48978"/>
                      </a:cubicBezTo>
                      <a:cubicBezTo>
                        <a:pt x="129047" y="49156"/>
                        <a:pt x="117550" y="45333"/>
                        <a:pt x="108218" y="38153"/>
                      </a:cubicBezTo>
                      <a:lnTo>
                        <a:pt x="35456" y="111874"/>
                      </a:lnTo>
                      <a:cubicBezTo>
                        <a:pt x="42554" y="121001"/>
                        <a:pt x="46363" y="132251"/>
                        <a:pt x="46281" y="143802"/>
                      </a:cubicBezTo>
                      <a:cubicBezTo>
                        <a:pt x="46062" y="157341"/>
                        <a:pt x="40841" y="170331"/>
                        <a:pt x="31619" y="180252"/>
                      </a:cubicBezTo>
                      <a:cubicBezTo>
                        <a:pt x="26796" y="184705"/>
                        <a:pt x="21287" y="188364"/>
                        <a:pt x="15312" y="191077"/>
                      </a:cubicBezTo>
                      <a:lnTo>
                        <a:pt x="41622" y="289601"/>
                      </a:lnTo>
                      <a:cubicBezTo>
                        <a:pt x="57298" y="287943"/>
                        <a:pt x="72906" y="293315"/>
                        <a:pt x="84238" y="304263"/>
                      </a:cubicBezTo>
                      <a:cubicBezTo>
                        <a:pt x="94926" y="315500"/>
                        <a:pt x="100353" y="330738"/>
                        <a:pt x="99174" y="346194"/>
                      </a:cubicBezTo>
                      <a:close/>
                      <a:moveTo>
                        <a:pt x="203042" y="388810"/>
                      </a:moveTo>
                      <a:lnTo>
                        <a:pt x="203042" y="388810"/>
                      </a:lnTo>
                      <a:cubicBezTo>
                        <a:pt x="202220" y="388810"/>
                        <a:pt x="202220" y="388810"/>
                        <a:pt x="201398" y="387988"/>
                      </a:cubicBezTo>
                      <a:lnTo>
                        <a:pt x="89171" y="358527"/>
                      </a:lnTo>
                      <a:cubicBezTo>
                        <a:pt x="85348" y="357129"/>
                        <a:pt x="83046" y="353224"/>
                        <a:pt x="83690" y="349209"/>
                      </a:cubicBezTo>
                      <a:cubicBezTo>
                        <a:pt x="86910" y="336520"/>
                        <a:pt x="83389" y="323064"/>
                        <a:pt x="74372" y="313581"/>
                      </a:cubicBezTo>
                      <a:cubicBezTo>
                        <a:pt x="64999" y="304359"/>
                        <a:pt x="51433" y="300824"/>
                        <a:pt x="38745" y="304263"/>
                      </a:cubicBezTo>
                      <a:cubicBezTo>
                        <a:pt x="34894" y="305099"/>
                        <a:pt x="31098" y="302674"/>
                        <a:pt x="30262" y="298823"/>
                      </a:cubicBezTo>
                      <a:cubicBezTo>
                        <a:pt x="30262" y="298810"/>
                        <a:pt x="30248" y="298796"/>
                        <a:pt x="30248" y="298782"/>
                      </a:cubicBezTo>
                      <a:lnTo>
                        <a:pt x="102" y="187103"/>
                      </a:lnTo>
                      <a:cubicBezTo>
                        <a:pt x="-734" y="183253"/>
                        <a:pt x="1692" y="179457"/>
                        <a:pt x="5542" y="178621"/>
                      </a:cubicBezTo>
                      <a:cubicBezTo>
                        <a:pt x="5556" y="178608"/>
                        <a:pt x="5570" y="178608"/>
                        <a:pt x="5583" y="178608"/>
                      </a:cubicBezTo>
                      <a:cubicBezTo>
                        <a:pt x="11599" y="176744"/>
                        <a:pt x="17121" y="173551"/>
                        <a:pt x="21753" y="169290"/>
                      </a:cubicBezTo>
                      <a:cubicBezTo>
                        <a:pt x="28659" y="162260"/>
                        <a:pt x="32592" y="152832"/>
                        <a:pt x="32715" y="142980"/>
                      </a:cubicBezTo>
                      <a:cubicBezTo>
                        <a:pt x="32742" y="133059"/>
                        <a:pt x="28796" y="123536"/>
                        <a:pt x="21753" y="116533"/>
                      </a:cubicBezTo>
                      <a:cubicBezTo>
                        <a:pt x="21931" y="116287"/>
                        <a:pt x="21931" y="115958"/>
                        <a:pt x="21753" y="115711"/>
                      </a:cubicBezTo>
                      <a:cubicBezTo>
                        <a:pt x="20204" y="114382"/>
                        <a:pt x="19341" y="112409"/>
                        <a:pt x="19423" y="110367"/>
                      </a:cubicBezTo>
                      <a:cubicBezTo>
                        <a:pt x="19313" y="108503"/>
                        <a:pt x="20204" y="106736"/>
                        <a:pt x="21753" y="105708"/>
                      </a:cubicBezTo>
                      <a:lnTo>
                        <a:pt x="103970" y="22668"/>
                      </a:lnTo>
                      <a:cubicBezTo>
                        <a:pt x="105067" y="21189"/>
                        <a:pt x="106793" y="20325"/>
                        <a:pt x="108629" y="20339"/>
                      </a:cubicBezTo>
                      <a:cubicBezTo>
                        <a:pt x="110698" y="20312"/>
                        <a:pt x="112685" y="21161"/>
                        <a:pt x="114111" y="22668"/>
                      </a:cubicBezTo>
                      <a:lnTo>
                        <a:pt x="114796" y="22668"/>
                      </a:lnTo>
                      <a:cubicBezTo>
                        <a:pt x="121798" y="29712"/>
                        <a:pt x="131321" y="33658"/>
                        <a:pt x="141242" y="33631"/>
                      </a:cubicBezTo>
                      <a:cubicBezTo>
                        <a:pt x="151053" y="33329"/>
                        <a:pt x="160426" y="29424"/>
                        <a:pt x="167552" y="22668"/>
                      </a:cubicBezTo>
                      <a:cubicBezTo>
                        <a:pt x="172211" y="17708"/>
                        <a:pt x="175404" y="11528"/>
                        <a:pt x="176733" y="4855"/>
                      </a:cubicBezTo>
                      <a:cubicBezTo>
                        <a:pt x="177569" y="2991"/>
                        <a:pt x="178898" y="1374"/>
                        <a:pt x="180569" y="196"/>
                      </a:cubicBezTo>
                      <a:cubicBezTo>
                        <a:pt x="182379" y="-174"/>
                        <a:pt x="184242" y="-174"/>
                        <a:pt x="186051" y="196"/>
                      </a:cubicBezTo>
                      <a:lnTo>
                        <a:pt x="298415" y="30342"/>
                      </a:lnTo>
                      <a:cubicBezTo>
                        <a:pt x="300100" y="31493"/>
                        <a:pt x="301662" y="32836"/>
                        <a:pt x="303074" y="34316"/>
                      </a:cubicBezTo>
                      <a:cubicBezTo>
                        <a:pt x="303759" y="36317"/>
                        <a:pt x="303759" y="38482"/>
                        <a:pt x="303074" y="40482"/>
                      </a:cubicBezTo>
                      <a:cubicBezTo>
                        <a:pt x="296113" y="59858"/>
                        <a:pt x="306171" y="81207"/>
                        <a:pt x="325547" y="88168"/>
                      </a:cubicBezTo>
                      <a:cubicBezTo>
                        <a:pt x="333275" y="90936"/>
                        <a:pt x="341702" y="91087"/>
                        <a:pt x="349527" y="88580"/>
                      </a:cubicBezTo>
                      <a:cubicBezTo>
                        <a:pt x="351349" y="88114"/>
                        <a:pt x="353281" y="88401"/>
                        <a:pt x="354871" y="89402"/>
                      </a:cubicBezTo>
                      <a:cubicBezTo>
                        <a:pt x="356748" y="90210"/>
                        <a:pt x="357968" y="92019"/>
                        <a:pt x="358022" y="94061"/>
                      </a:cubicBezTo>
                      <a:lnTo>
                        <a:pt x="387484" y="202588"/>
                      </a:lnTo>
                      <a:cubicBezTo>
                        <a:pt x="387949" y="204451"/>
                        <a:pt x="387648" y="206425"/>
                        <a:pt x="386661" y="208069"/>
                      </a:cubicBezTo>
                      <a:cubicBezTo>
                        <a:pt x="385483" y="209741"/>
                        <a:pt x="383866" y="211070"/>
                        <a:pt x="382002" y="211906"/>
                      </a:cubicBezTo>
                      <a:cubicBezTo>
                        <a:pt x="375110" y="213399"/>
                        <a:pt x="368697" y="216606"/>
                        <a:pt x="363366" y="221224"/>
                      </a:cubicBezTo>
                      <a:cubicBezTo>
                        <a:pt x="348800" y="235653"/>
                        <a:pt x="348691" y="259167"/>
                        <a:pt x="363120" y="273733"/>
                      </a:cubicBezTo>
                      <a:cubicBezTo>
                        <a:pt x="363202" y="273816"/>
                        <a:pt x="363284" y="273898"/>
                        <a:pt x="363366" y="273980"/>
                      </a:cubicBezTo>
                      <a:lnTo>
                        <a:pt x="364189" y="274802"/>
                      </a:lnTo>
                      <a:cubicBezTo>
                        <a:pt x="365710" y="276159"/>
                        <a:pt x="366559" y="278105"/>
                        <a:pt x="366518" y="280146"/>
                      </a:cubicBezTo>
                      <a:cubicBezTo>
                        <a:pt x="366422" y="282188"/>
                        <a:pt x="365600" y="284147"/>
                        <a:pt x="364189" y="285627"/>
                      </a:cubicBezTo>
                      <a:lnTo>
                        <a:pt x="283616" y="366338"/>
                      </a:lnTo>
                      <a:cubicBezTo>
                        <a:pt x="282108" y="367845"/>
                        <a:pt x="280601" y="367845"/>
                        <a:pt x="278271" y="368667"/>
                      </a:cubicBezTo>
                      <a:cubicBezTo>
                        <a:pt x="276463" y="368571"/>
                        <a:pt x="274777" y="367722"/>
                        <a:pt x="273612" y="366338"/>
                      </a:cubicBezTo>
                      <a:lnTo>
                        <a:pt x="272790" y="365515"/>
                      </a:lnTo>
                      <a:cubicBezTo>
                        <a:pt x="258210" y="351100"/>
                        <a:pt x="234751" y="351100"/>
                        <a:pt x="220171" y="365515"/>
                      </a:cubicBezTo>
                      <a:cubicBezTo>
                        <a:pt x="215238" y="370435"/>
                        <a:pt x="211744" y="376587"/>
                        <a:pt x="210031" y="383329"/>
                      </a:cubicBezTo>
                      <a:cubicBezTo>
                        <a:pt x="209771" y="385124"/>
                        <a:pt x="208565" y="386632"/>
                        <a:pt x="206879" y="387303"/>
                      </a:cubicBezTo>
                      <a:cubicBezTo>
                        <a:pt x="204687" y="387988"/>
                        <a:pt x="204687" y="388810"/>
                        <a:pt x="203042" y="388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6B0A0DCA-F8A6-4E67-84A9-927219A97003}"/>
                    </a:ext>
                  </a:extLst>
                </p:cNvPr>
                <p:cNvSpPr/>
                <p:nvPr/>
              </p:nvSpPr>
              <p:spPr>
                <a:xfrm>
                  <a:off x="4015659" y="2532930"/>
                  <a:ext cx="98447" cy="97816"/>
                </a:xfrm>
                <a:custGeom>
                  <a:avLst/>
                  <a:gdLst>
                    <a:gd name="connsiteX0" fmla="*/ 50860 w 102016"/>
                    <a:gd name="connsiteY0" fmla="*/ 14130 h 101362"/>
                    <a:gd name="connsiteX1" fmla="*/ 50860 w 102016"/>
                    <a:gd name="connsiteY1" fmla="*/ 14130 h 101362"/>
                    <a:gd name="connsiteX2" fmla="*/ 24413 w 102016"/>
                    <a:gd name="connsiteY2" fmla="*/ 24818 h 101362"/>
                    <a:gd name="connsiteX3" fmla="*/ 13588 w 102016"/>
                    <a:gd name="connsiteY3" fmla="*/ 50854 h 101362"/>
                    <a:gd name="connsiteX4" fmla="*/ 24413 w 102016"/>
                    <a:gd name="connsiteY4" fmla="*/ 76752 h 101362"/>
                    <a:gd name="connsiteX5" fmla="*/ 60863 w 102016"/>
                    <a:gd name="connsiteY5" fmla="*/ 85933 h 101362"/>
                    <a:gd name="connsiteX6" fmla="*/ 77170 w 102016"/>
                    <a:gd name="connsiteY6" fmla="*/ 76752 h 101362"/>
                    <a:gd name="connsiteX7" fmla="*/ 88132 w 102016"/>
                    <a:gd name="connsiteY7" fmla="*/ 50854 h 101362"/>
                    <a:gd name="connsiteX8" fmla="*/ 77170 w 102016"/>
                    <a:gd name="connsiteY8" fmla="*/ 24818 h 101362"/>
                    <a:gd name="connsiteX9" fmla="*/ 76635 w 102016"/>
                    <a:gd name="connsiteY9" fmla="*/ 24010 h 101362"/>
                    <a:gd name="connsiteX10" fmla="*/ 76484 w 102016"/>
                    <a:gd name="connsiteY10" fmla="*/ 23996 h 101362"/>
                    <a:gd name="connsiteX11" fmla="*/ 50860 w 102016"/>
                    <a:gd name="connsiteY11" fmla="*/ 14130 h 101362"/>
                    <a:gd name="connsiteX12" fmla="*/ 50860 w 102016"/>
                    <a:gd name="connsiteY12" fmla="*/ 101281 h 101362"/>
                    <a:gd name="connsiteX13" fmla="*/ 50860 w 102016"/>
                    <a:gd name="connsiteY13" fmla="*/ 101281 h 101362"/>
                    <a:gd name="connsiteX14" fmla="*/ 13588 w 102016"/>
                    <a:gd name="connsiteY14" fmla="*/ 86756 h 101362"/>
                    <a:gd name="connsiteX15" fmla="*/ 16698 w 102016"/>
                    <a:gd name="connsiteY15" fmla="*/ 13568 h 101362"/>
                    <a:gd name="connsiteX16" fmla="*/ 86487 w 102016"/>
                    <a:gd name="connsiteY16" fmla="*/ 13308 h 101362"/>
                    <a:gd name="connsiteX17" fmla="*/ 87310 w 102016"/>
                    <a:gd name="connsiteY17" fmla="*/ 14130 h 101362"/>
                    <a:gd name="connsiteX18" fmla="*/ 87310 w 102016"/>
                    <a:gd name="connsiteY18" fmla="*/ 86756 h 101362"/>
                    <a:gd name="connsiteX19" fmla="*/ 64837 w 102016"/>
                    <a:gd name="connsiteY19" fmla="*/ 99773 h 101362"/>
                    <a:gd name="connsiteX20" fmla="*/ 50860 w 102016"/>
                    <a:gd name="connsiteY20" fmla="*/ 101144 h 1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016" h="101362">
                      <a:moveTo>
                        <a:pt x="50860" y="14130"/>
                      </a:moveTo>
                      <a:lnTo>
                        <a:pt x="50860" y="14130"/>
                      </a:lnTo>
                      <a:cubicBezTo>
                        <a:pt x="40911" y="13678"/>
                        <a:pt x="31251" y="17583"/>
                        <a:pt x="24413" y="24818"/>
                      </a:cubicBezTo>
                      <a:cubicBezTo>
                        <a:pt x="17466" y="31697"/>
                        <a:pt x="13574" y="41084"/>
                        <a:pt x="13588" y="50854"/>
                      </a:cubicBezTo>
                      <a:cubicBezTo>
                        <a:pt x="13725" y="60556"/>
                        <a:pt x="17603" y="69833"/>
                        <a:pt x="24413" y="76752"/>
                      </a:cubicBezTo>
                      <a:cubicBezTo>
                        <a:pt x="34019" y="86166"/>
                        <a:pt x="47941" y="89674"/>
                        <a:pt x="60863" y="85933"/>
                      </a:cubicBezTo>
                      <a:cubicBezTo>
                        <a:pt x="66933" y="84166"/>
                        <a:pt x="72510" y="81028"/>
                        <a:pt x="77170" y="76752"/>
                      </a:cubicBezTo>
                      <a:cubicBezTo>
                        <a:pt x="84062" y="69887"/>
                        <a:pt x="87995" y="60583"/>
                        <a:pt x="88132" y="50854"/>
                      </a:cubicBezTo>
                      <a:cubicBezTo>
                        <a:pt x="88159" y="41043"/>
                        <a:pt x="84199" y="31656"/>
                        <a:pt x="77170" y="24818"/>
                      </a:cubicBezTo>
                      <a:cubicBezTo>
                        <a:pt x="77252" y="24448"/>
                        <a:pt x="77005" y="24092"/>
                        <a:pt x="76635" y="24010"/>
                      </a:cubicBezTo>
                      <a:cubicBezTo>
                        <a:pt x="76580" y="23996"/>
                        <a:pt x="76539" y="23996"/>
                        <a:pt x="76484" y="23996"/>
                      </a:cubicBezTo>
                      <a:cubicBezTo>
                        <a:pt x="69578" y="17474"/>
                        <a:pt x="60370" y="13925"/>
                        <a:pt x="50860" y="14130"/>
                      </a:cubicBezTo>
                      <a:close/>
                      <a:moveTo>
                        <a:pt x="50860" y="101281"/>
                      </a:moveTo>
                      <a:lnTo>
                        <a:pt x="50860" y="101281"/>
                      </a:lnTo>
                      <a:cubicBezTo>
                        <a:pt x="37047" y="101308"/>
                        <a:pt x="23742" y="96115"/>
                        <a:pt x="13588" y="86756"/>
                      </a:cubicBezTo>
                      <a:cubicBezTo>
                        <a:pt x="-5760" y="65694"/>
                        <a:pt x="-4377" y="32917"/>
                        <a:pt x="16698" y="13568"/>
                      </a:cubicBezTo>
                      <a:cubicBezTo>
                        <a:pt x="36403" y="-4533"/>
                        <a:pt x="66646" y="-4643"/>
                        <a:pt x="86487" y="13308"/>
                      </a:cubicBezTo>
                      <a:cubicBezTo>
                        <a:pt x="86487" y="13760"/>
                        <a:pt x="86858" y="14130"/>
                        <a:pt x="87310" y="14130"/>
                      </a:cubicBezTo>
                      <a:cubicBezTo>
                        <a:pt x="106836" y="34397"/>
                        <a:pt x="106836" y="66489"/>
                        <a:pt x="87310" y="86756"/>
                      </a:cubicBezTo>
                      <a:cubicBezTo>
                        <a:pt x="81047" y="92936"/>
                        <a:pt x="73319" y="97417"/>
                        <a:pt x="64837" y="99773"/>
                      </a:cubicBezTo>
                      <a:cubicBezTo>
                        <a:pt x="60274" y="100966"/>
                        <a:pt x="55560" y="101431"/>
                        <a:pt x="50860" y="101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2CD97750-E231-4D7E-9160-B846EAB7D396}"/>
                    </a:ext>
                  </a:extLst>
                </p:cNvPr>
                <p:cNvSpPr/>
                <p:nvPr/>
              </p:nvSpPr>
              <p:spPr>
                <a:xfrm>
                  <a:off x="4041517" y="2556470"/>
                  <a:ext cx="49741" cy="51135"/>
                </a:xfrm>
                <a:custGeom>
                  <a:avLst/>
                  <a:gdLst>
                    <a:gd name="connsiteX0" fmla="*/ 25573 w 51544"/>
                    <a:gd name="connsiteY0" fmla="*/ 15225 h 52989"/>
                    <a:gd name="connsiteX1" fmla="*/ 25573 w 51544"/>
                    <a:gd name="connsiteY1" fmla="*/ 15225 h 52989"/>
                    <a:gd name="connsiteX2" fmla="*/ 14734 w 51544"/>
                    <a:gd name="connsiteY2" fmla="*/ 26036 h 52989"/>
                    <a:gd name="connsiteX3" fmla="*/ 14748 w 51544"/>
                    <a:gd name="connsiteY3" fmla="*/ 26461 h 52989"/>
                    <a:gd name="connsiteX4" fmla="*/ 24942 w 51544"/>
                    <a:gd name="connsiteY4" fmla="*/ 37355 h 52989"/>
                    <a:gd name="connsiteX5" fmla="*/ 28450 w 51544"/>
                    <a:gd name="connsiteY5" fmla="*/ 36875 h 52989"/>
                    <a:gd name="connsiteX6" fmla="*/ 33109 w 51544"/>
                    <a:gd name="connsiteY6" fmla="*/ 34409 h 52989"/>
                    <a:gd name="connsiteX7" fmla="*/ 36261 w 51544"/>
                    <a:gd name="connsiteY7" fmla="*/ 26461 h 52989"/>
                    <a:gd name="connsiteX8" fmla="*/ 33109 w 51544"/>
                    <a:gd name="connsiteY8" fmla="*/ 18376 h 52989"/>
                    <a:gd name="connsiteX9" fmla="*/ 25573 w 51544"/>
                    <a:gd name="connsiteY9" fmla="*/ 15225 h 52989"/>
                    <a:gd name="connsiteX10" fmla="*/ 25573 w 51544"/>
                    <a:gd name="connsiteY10" fmla="*/ 52908 h 52989"/>
                    <a:gd name="connsiteX11" fmla="*/ 25573 w 51544"/>
                    <a:gd name="connsiteY11" fmla="*/ 52908 h 52989"/>
                    <a:gd name="connsiteX12" fmla="*/ 7759 w 51544"/>
                    <a:gd name="connsiteY12" fmla="*/ 44823 h 52989"/>
                    <a:gd name="connsiteX13" fmla="*/ 7129 w 51544"/>
                    <a:gd name="connsiteY13" fmla="*/ 8592 h 52989"/>
                    <a:gd name="connsiteX14" fmla="*/ 7759 w 51544"/>
                    <a:gd name="connsiteY14" fmla="*/ 7962 h 52989"/>
                    <a:gd name="connsiteX15" fmla="*/ 41619 w 51544"/>
                    <a:gd name="connsiteY15" fmla="*/ 5975 h 52989"/>
                    <a:gd name="connsiteX16" fmla="*/ 42838 w 51544"/>
                    <a:gd name="connsiteY16" fmla="*/ 7140 h 52989"/>
                    <a:gd name="connsiteX17" fmla="*/ 43660 w 51544"/>
                    <a:gd name="connsiteY17" fmla="*/ 7962 h 52989"/>
                    <a:gd name="connsiteX18" fmla="*/ 44291 w 51544"/>
                    <a:gd name="connsiteY18" fmla="*/ 44193 h 52989"/>
                    <a:gd name="connsiteX19" fmla="*/ 43660 w 51544"/>
                    <a:gd name="connsiteY19" fmla="*/ 44823 h 52989"/>
                    <a:gd name="connsiteX20" fmla="*/ 32698 w 51544"/>
                    <a:gd name="connsiteY20" fmla="*/ 51263 h 52989"/>
                    <a:gd name="connsiteX21" fmla="*/ 25573 w 51544"/>
                    <a:gd name="connsiteY21" fmla="*/ 52908 h 5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1544" h="52989">
                      <a:moveTo>
                        <a:pt x="25573" y="15225"/>
                      </a:moveTo>
                      <a:lnTo>
                        <a:pt x="25573" y="15225"/>
                      </a:lnTo>
                      <a:cubicBezTo>
                        <a:pt x="19598" y="15225"/>
                        <a:pt x="14748" y="20062"/>
                        <a:pt x="14734" y="26036"/>
                      </a:cubicBezTo>
                      <a:cubicBezTo>
                        <a:pt x="14734" y="26187"/>
                        <a:pt x="14748" y="26324"/>
                        <a:pt x="14748" y="26461"/>
                      </a:cubicBezTo>
                      <a:cubicBezTo>
                        <a:pt x="14556" y="32285"/>
                        <a:pt x="19119" y="37163"/>
                        <a:pt x="24942" y="37355"/>
                      </a:cubicBezTo>
                      <a:cubicBezTo>
                        <a:pt x="26135" y="37396"/>
                        <a:pt x="27313" y="37232"/>
                        <a:pt x="28450" y="36875"/>
                      </a:cubicBezTo>
                      <a:cubicBezTo>
                        <a:pt x="30095" y="36875"/>
                        <a:pt x="31602" y="35231"/>
                        <a:pt x="33109" y="34409"/>
                      </a:cubicBezTo>
                      <a:cubicBezTo>
                        <a:pt x="34987" y="32162"/>
                        <a:pt x="36083" y="29380"/>
                        <a:pt x="36261" y="26461"/>
                      </a:cubicBezTo>
                      <a:cubicBezTo>
                        <a:pt x="36247" y="23474"/>
                        <a:pt x="35124" y="20583"/>
                        <a:pt x="33109" y="18376"/>
                      </a:cubicBezTo>
                      <a:cubicBezTo>
                        <a:pt x="31136" y="16335"/>
                        <a:pt x="28409" y="15184"/>
                        <a:pt x="25573" y="15225"/>
                      </a:cubicBezTo>
                      <a:close/>
                      <a:moveTo>
                        <a:pt x="25573" y="52908"/>
                      </a:moveTo>
                      <a:lnTo>
                        <a:pt x="25573" y="52908"/>
                      </a:lnTo>
                      <a:cubicBezTo>
                        <a:pt x="18762" y="52812"/>
                        <a:pt x="12308" y="49879"/>
                        <a:pt x="7759" y="44823"/>
                      </a:cubicBezTo>
                      <a:cubicBezTo>
                        <a:pt x="-2423" y="34984"/>
                        <a:pt x="-2696" y="18774"/>
                        <a:pt x="7129" y="8592"/>
                      </a:cubicBezTo>
                      <a:cubicBezTo>
                        <a:pt x="7334" y="8373"/>
                        <a:pt x="7540" y="8168"/>
                        <a:pt x="7759" y="7962"/>
                      </a:cubicBezTo>
                      <a:cubicBezTo>
                        <a:pt x="16556" y="-1931"/>
                        <a:pt x="31712" y="-2822"/>
                        <a:pt x="41619" y="5975"/>
                      </a:cubicBezTo>
                      <a:cubicBezTo>
                        <a:pt x="42030" y="6345"/>
                        <a:pt x="42441" y="6743"/>
                        <a:pt x="42838" y="7140"/>
                      </a:cubicBezTo>
                      <a:cubicBezTo>
                        <a:pt x="43660" y="7140"/>
                        <a:pt x="43660" y="7140"/>
                        <a:pt x="43660" y="7962"/>
                      </a:cubicBezTo>
                      <a:cubicBezTo>
                        <a:pt x="53842" y="17801"/>
                        <a:pt x="54116" y="34011"/>
                        <a:pt x="44291" y="44193"/>
                      </a:cubicBezTo>
                      <a:cubicBezTo>
                        <a:pt x="44085" y="44412"/>
                        <a:pt x="43880" y="44617"/>
                        <a:pt x="43660" y="44823"/>
                      </a:cubicBezTo>
                      <a:cubicBezTo>
                        <a:pt x="40755" y="48043"/>
                        <a:pt x="36919" y="50290"/>
                        <a:pt x="32698" y="51263"/>
                      </a:cubicBezTo>
                      <a:cubicBezTo>
                        <a:pt x="30437" y="52209"/>
                        <a:pt x="28026" y="52771"/>
                        <a:pt x="25573" y="52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32A9D7B3-A091-461A-BE06-73F94F9B8F68}"/>
                    </a:ext>
                  </a:extLst>
                </p:cNvPr>
                <p:cNvSpPr/>
                <p:nvPr/>
              </p:nvSpPr>
              <p:spPr>
                <a:xfrm>
                  <a:off x="4093553" y="2747688"/>
                  <a:ext cx="48820" cy="47590"/>
                </a:xfrm>
                <a:custGeom>
                  <a:avLst/>
                  <a:gdLst>
                    <a:gd name="connsiteX0" fmla="*/ 25228 w 50590"/>
                    <a:gd name="connsiteY0" fmla="*/ 13573 h 49315"/>
                    <a:gd name="connsiteX1" fmla="*/ 25228 w 50590"/>
                    <a:gd name="connsiteY1" fmla="*/ 13573 h 49315"/>
                    <a:gd name="connsiteX2" fmla="*/ 17554 w 50590"/>
                    <a:gd name="connsiteY2" fmla="*/ 17410 h 49315"/>
                    <a:gd name="connsiteX3" fmla="*/ 16608 w 50590"/>
                    <a:gd name="connsiteY3" fmla="*/ 30167 h 49315"/>
                    <a:gd name="connsiteX4" fmla="*/ 17554 w 50590"/>
                    <a:gd name="connsiteY4" fmla="*/ 31113 h 49315"/>
                    <a:gd name="connsiteX5" fmla="*/ 28379 w 50590"/>
                    <a:gd name="connsiteY5" fmla="*/ 34265 h 49315"/>
                    <a:gd name="connsiteX6" fmla="*/ 32901 w 50590"/>
                    <a:gd name="connsiteY6" fmla="*/ 31113 h 49315"/>
                    <a:gd name="connsiteX7" fmla="*/ 32901 w 50590"/>
                    <a:gd name="connsiteY7" fmla="*/ 17410 h 49315"/>
                    <a:gd name="connsiteX8" fmla="*/ 32216 w 50590"/>
                    <a:gd name="connsiteY8" fmla="*/ 16588 h 49315"/>
                    <a:gd name="connsiteX9" fmla="*/ 25228 w 50590"/>
                    <a:gd name="connsiteY9" fmla="*/ 13573 h 49315"/>
                    <a:gd name="connsiteX10" fmla="*/ 25228 w 50590"/>
                    <a:gd name="connsiteY10" fmla="*/ 49201 h 49315"/>
                    <a:gd name="connsiteX11" fmla="*/ 25228 w 50590"/>
                    <a:gd name="connsiteY11" fmla="*/ 49201 h 49315"/>
                    <a:gd name="connsiteX12" fmla="*/ -54 w 50590"/>
                    <a:gd name="connsiteY12" fmla="*/ 25166 h 49315"/>
                    <a:gd name="connsiteX13" fmla="*/ 7551 w 50590"/>
                    <a:gd name="connsiteY13" fmla="*/ 6722 h 49315"/>
                    <a:gd name="connsiteX14" fmla="*/ 42219 w 50590"/>
                    <a:gd name="connsiteY14" fmla="*/ 6722 h 49315"/>
                    <a:gd name="connsiteX15" fmla="*/ 43042 w 50590"/>
                    <a:gd name="connsiteY15" fmla="*/ 6722 h 49315"/>
                    <a:gd name="connsiteX16" fmla="*/ 43398 w 50590"/>
                    <a:gd name="connsiteY16" fmla="*/ 41993 h 49315"/>
                    <a:gd name="connsiteX17" fmla="*/ 43042 w 50590"/>
                    <a:gd name="connsiteY17" fmla="*/ 42349 h 49315"/>
                    <a:gd name="connsiteX18" fmla="*/ 32216 w 50590"/>
                    <a:gd name="connsiteY18" fmla="*/ 48379 h 49315"/>
                    <a:gd name="connsiteX19" fmla="*/ 25228 w 50590"/>
                    <a:gd name="connsiteY19" fmla="*/ 49201 h 4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590" h="49315">
                      <a:moveTo>
                        <a:pt x="25228" y="13573"/>
                      </a:moveTo>
                      <a:lnTo>
                        <a:pt x="25228" y="13573"/>
                      </a:lnTo>
                      <a:cubicBezTo>
                        <a:pt x="22213" y="13573"/>
                        <a:pt x="19363" y="14998"/>
                        <a:pt x="17554" y="17410"/>
                      </a:cubicBezTo>
                      <a:cubicBezTo>
                        <a:pt x="13772" y="20671"/>
                        <a:pt x="13347" y="26385"/>
                        <a:pt x="16608" y="30167"/>
                      </a:cubicBezTo>
                      <a:cubicBezTo>
                        <a:pt x="16896" y="30510"/>
                        <a:pt x="17211" y="30825"/>
                        <a:pt x="17554" y="31113"/>
                      </a:cubicBezTo>
                      <a:cubicBezTo>
                        <a:pt x="20322" y="34059"/>
                        <a:pt x="24460" y="35265"/>
                        <a:pt x="28379" y="34265"/>
                      </a:cubicBezTo>
                      <a:cubicBezTo>
                        <a:pt x="30037" y="33456"/>
                        <a:pt x="31558" y="32387"/>
                        <a:pt x="32901" y="31113"/>
                      </a:cubicBezTo>
                      <a:cubicBezTo>
                        <a:pt x="36519" y="27262"/>
                        <a:pt x="36519" y="21261"/>
                        <a:pt x="32901" y="17410"/>
                      </a:cubicBezTo>
                      <a:lnTo>
                        <a:pt x="32216" y="16588"/>
                      </a:lnTo>
                      <a:cubicBezTo>
                        <a:pt x="30284" y="14848"/>
                        <a:pt x="27818" y="13792"/>
                        <a:pt x="25228" y="13573"/>
                      </a:cubicBezTo>
                      <a:close/>
                      <a:moveTo>
                        <a:pt x="25228" y="49201"/>
                      </a:moveTo>
                      <a:lnTo>
                        <a:pt x="25228" y="49201"/>
                      </a:lnTo>
                      <a:cubicBezTo>
                        <a:pt x="11607" y="49543"/>
                        <a:pt x="289" y="38786"/>
                        <a:pt x="-54" y="25166"/>
                      </a:cubicBezTo>
                      <a:cubicBezTo>
                        <a:pt x="-233" y="18218"/>
                        <a:pt x="2536" y="11531"/>
                        <a:pt x="7551" y="6722"/>
                      </a:cubicBezTo>
                      <a:cubicBezTo>
                        <a:pt x="17321" y="-2350"/>
                        <a:pt x="32449" y="-2350"/>
                        <a:pt x="42219" y="6722"/>
                      </a:cubicBezTo>
                      <a:lnTo>
                        <a:pt x="43042" y="6722"/>
                      </a:lnTo>
                      <a:cubicBezTo>
                        <a:pt x="52880" y="16355"/>
                        <a:pt x="53044" y="32154"/>
                        <a:pt x="43398" y="41993"/>
                      </a:cubicBezTo>
                      <a:cubicBezTo>
                        <a:pt x="43288" y="42116"/>
                        <a:pt x="43165" y="42226"/>
                        <a:pt x="43042" y="42349"/>
                      </a:cubicBezTo>
                      <a:cubicBezTo>
                        <a:pt x="40082" y="45350"/>
                        <a:pt x="36327" y="47447"/>
                        <a:pt x="32216" y="48379"/>
                      </a:cubicBezTo>
                      <a:cubicBezTo>
                        <a:pt x="29955" y="49050"/>
                        <a:pt x="27584" y="49338"/>
                        <a:pt x="25228" y="49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019A637-AC3C-42A0-9C02-104D80078365}"/>
                    </a:ext>
                  </a:extLst>
                </p:cNvPr>
                <p:cNvSpPr/>
                <p:nvPr/>
              </p:nvSpPr>
              <p:spPr>
                <a:xfrm>
                  <a:off x="4281391" y="2797380"/>
                  <a:ext cx="52154" cy="47599"/>
                </a:xfrm>
                <a:custGeom>
                  <a:avLst/>
                  <a:gdLst>
                    <a:gd name="connsiteX0" fmla="*/ 27080 w 54045"/>
                    <a:gd name="connsiteY0" fmla="*/ 14152 h 49325"/>
                    <a:gd name="connsiteX1" fmla="*/ 27080 w 54045"/>
                    <a:gd name="connsiteY1" fmla="*/ 14152 h 49325"/>
                    <a:gd name="connsiteX2" fmla="*/ 18721 w 54045"/>
                    <a:gd name="connsiteY2" fmla="*/ 17304 h 49325"/>
                    <a:gd name="connsiteX3" fmla="*/ 18721 w 54045"/>
                    <a:gd name="connsiteY3" fmla="*/ 32377 h 49325"/>
                    <a:gd name="connsiteX4" fmla="*/ 30369 w 54045"/>
                    <a:gd name="connsiteY4" fmla="*/ 34706 h 49325"/>
                    <a:gd name="connsiteX5" fmla="*/ 35165 w 54045"/>
                    <a:gd name="connsiteY5" fmla="*/ 32377 h 49325"/>
                    <a:gd name="connsiteX6" fmla="*/ 35315 w 54045"/>
                    <a:gd name="connsiteY6" fmla="*/ 17454 h 49325"/>
                    <a:gd name="connsiteX7" fmla="*/ 35165 w 54045"/>
                    <a:gd name="connsiteY7" fmla="*/ 17304 h 49325"/>
                    <a:gd name="connsiteX8" fmla="*/ 27080 w 54045"/>
                    <a:gd name="connsiteY8" fmla="*/ 14152 h 49325"/>
                    <a:gd name="connsiteX9" fmla="*/ 27080 w 54045"/>
                    <a:gd name="connsiteY9" fmla="*/ 49095 h 49325"/>
                    <a:gd name="connsiteX10" fmla="*/ 27080 w 54045"/>
                    <a:gd name="connsiteY10" fmla="*/ 49095 h 49325"/>
                    <a:gd name="connsiteX11" fmla="*/ 8033 w 54045"/>
                    <a:gd name="connsiteY11" fmla="*/ 42243 h 49325"/>
                    <a:gd name="connsiteX12" fmla="*/ 5279 w 54045"/>
                    <a:gd name="connsiteY12" fmla="*/ 10192 h 49325"/>
                    <a:gd name="connsiteX13" fmla="*/ 8033 w 54045"/>
                    <a:gd name="connsiteY13" fmla="*/ 7438 h 49325"/>
                    <a:gd name="connsiteX14" fmla="*/ 45990 w 54045"/>
                    <a:gd name="connsiteY14" fmla="*/ 6615 h 49325"/>
                    <a:gd name="connsiteX15" fmla="*/ 47949 w 54045"/>
                    <a:gd name="connsiteY15" fmla="*/ 40284 h 49325"/>
                    <a:gd name="connsiteX16" fmla="*/ 45990 w 54045"/>
                    <a:gd name="connsiteY16" fmla="*/ 42243 h 49325"/>
                    <a:gd name="connsiteX17" fmla="*/ 34479 w 54045"/>
                    <a:gd name="connsiteY17" fmla="*/ 48272 h 49325"/>
                    <a:gd name="connsiteX18" fmla="*/ 27080 w 54045"/>
                    <a:gd name="connsiteY18" fmla="*/ 49232 h 4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45" h="49325">
                      <a:moveTo>
                        <a:pt x="27080" y="14152"/>
                      </a:moveTo>
                      <a:lnTo>
                        <a:pt x="27080" y="14152"/>
                      </a:lnTo>
                      <a:cubicBezTo>
                        <a:pt x="23969" y="13988"/>
                        <a:pt x="20941" y="15125"/>
                        <a:pt x="18721" y="17304"/>
                      </a:cubicBezTo>
                      <a:cubicBezTo>
                        <a:pt x="14569" y="21469"/>
                        <a:pt x="14569" y="28211"/>
                        <a:pt x="18721" y="32377"/>
                      </a:cubicBezTo>
                      <a:cubicBezTo>
                        <a:pt x="21969" y="35049"/>
                        <a:pt x="26340" y="35926"/>
                        <a:pt x="30369" y="34706"/>
                      </a:cubicBezTo>
                      <a:cubicBezTo>
                        <a:pt x="32013" y="34706"/>
                        <a:pt x="33520" y="33199"/>
                        <a:pt x="35165" y="32377"/>
                      </a:cubicBezTo>
                      <a:cubicBezTo>
                        <a:pt x="39330" y="28293"/>
                        <a:pt x="39399" y="21620"/>
                        <a:pt x="35315" y="17454"/>
                      </a:cubicBezTo>
                      <a:cubicBezTo>
                        <a:pt x="35260" y="17400"/>
                        <a:pt x="35219" y="17358"/>
                        <a:pt x="35165" y="17304"/>
                      </a:cubicBezTo>
                      <a:cubicBezTo>
                        <a:pt x="32944" y="15303"/>
                        <a:pt x="30067" y="14179"/>
                        <a:pt x="27080" y="14152"/>
                      </a:cubicBezTo>
                      <a:close/>
                      <a:moveTo>
                        <a:pt x="27080" y="49095"/>
                      </a:moveTo>
                      <a:lnTo>
                        <a:pt x="27080" y="49095"/>
                      </a:lnTo>
                      <a:cubicBezTo>
                        <a:pt x="20091" y="49327"/>
                        <a:pt x="13281" y="46875"/>
                        <a:pt x="8033" y="42243"/>
                      </a:cubicBezTo>
                      <a:cubicBezTo>
                        <a:pt x="-1573" y="34158"/>
                        <a:pt x="-2807" y="19798"/>
                        <a:pt x="5279" y="10192"/>
                      </a:cubicBezTo>
                      <a:cubicBezTo>
                        <a:pt x="6114" y="9192"/>
                        <a:pt x="7032" y="8274"/>
                        <a:pt x="8033" y="7438"/>
                      </a:cubicBezTo>
                      <a:cubicBezTo>
                        <a:pt x="18707" y="-2264"/>
                        <a:pt x="34904" y="-2620"/>
                        <a:pt x="45990" y="6615"/>
                      </a:cubicBezTo>
                      <a:cubicBezTo>
                        <a:pt x="55829" y="15372"/>
                        <a:pt x="56705" y="30445"/>
                        <a:pt x="47949" y="40284"/>
                      </a:cubicBezTo>
                      <a:cubicBezTo>
                        <a:pt x="47333" y="40969"/>
                        <a:pt x="46688" y="41626"/>
                        <a:pt x="45990" y="42243"/>
                      </a:cubicBezTo>
                      <a:cubicBezTo>
                        <a:pt x="42797" y="45299"/>
                        <a:pt x="38809" y="47382"/>
                        <a:pt x="34479" y="48272"/>
                      </a:cubicBezTo>
                      <a:cubicBezTo>
                        <a:pt x="32081" y="48985"/>
                        <a:pt x="29587" y="49314"/>
                        <a:pt x="27080" y="49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E4367AA-5B67-4DC8-9D46-B5FD48178C8E}"/>
                    </a:ext>
                  </a:extLst>
                </p:cNvPr>
                <p:cNvSpPr/>
                <p:nvPr/>
              </p:nvSpPr>
              <p:spPr>
                <a:xfrm>
                  <a:off x="4419279" y="2659660"/>
                  <a:ext cx="52197" cy="47551"/>
                </a:xfrm>
                <a:custGeom>
                  <a:avLst/>
                  <a:gdLst>
                    <a:gd name="connsiteX0" fmla="*/ 35063 w 54089"/>
                    <a:gd name="connsiteY0" fmla="*/ 16547 h 49275"/>
                    <a:gd name="connsiteX1" fmla="*/ 35063 w 54089"/>
                    <a:gd name="connsiteY1" fmla="*/ 16547 h 49275"/>
                    <a:gd name="connsiteX2" fmla="*/ 26978 w 54089"/>
                    <a:gd name="connsiteY2" fmla="*/ 13532 h 49275"/>
                    <a:gd name="connsiteX3" fmla="*/ 18619 w 54089"/>
                    <a:gd name="connsiteY3" fmla="*/ 17232 h 49275"/>
                    <a:gd name="connsiteX4" fmla="*/ 18619 w 54089"/>
                    <a:gd name="connsiteY4" fmla="*/ 30935 h 49275"/>
                    <a:gd name="connsiteX5" fmla="*/ 30266 w 54089"/>
                    <a:gd name="connsiteY5" fmla="*/ 33949 h 49275"/>
                    <a:gd name="connsiteX6" fmla="*/ 35063 w 54089"/>
                    <a:gd name="connsiteY6" fmla="*/ 30935 h 49275"/>
                    <a:gd name="connsiteX7" fmla="*/ 36447 w 54089"/>
                    <a:gd name="connsiteY7" fmla="*/ 18602 h 49275"/>
                    <a:gd name="connsiteX8" fmla="*/ 35063 w 54089"/>
                    <a:gd name="connsiteY8" fmla="*/ 17232 h 49275"/>
                    <a:gd name="connsiteX9" fmla="*/ 26978 w 54089"/>
                    <a:gd name="connsiteY9" fmla="*/ 49160 h 49275"/>
                    <a:gd name="connsiteX10" fmla="*/ 26978 w 54089"/>
                    <a:gd name="connsiteY10" fmla="*/ 49160 h 49275"/>
                    <a:gd name="connsiteX11" fmla="*/ 7931 w 54089"/>
                    <a:gd name="connsiteY11" fmla="*/ 42308 h 49275"/>
                    <a:gd name="connsiteX12" fmla="*/ 5971 w 54089"/>
                    <a:gd name="connsiteY12" fmla="*/ 8640 h 49275"/>
                    <a:gd name="connsiteX13" fmla="*/ 7931 w 54089"/>
                    <a:gd name="connsiteY13" fmla="*/ 6681 h 49275"/>
                    <a:gd name="connsiteX14" fmla="*/ 45888 w 54089"/>
                    <a:gd name="connsiteY14" fmla="*/ 6681 h 49275"/>
                    <a:gd name="connsiteX15" fmla="*/ 48272 w 54089"/>
                    <a:gd name="connsiteY15" fmla="*/ 39924 h 49275"/>
                    <a:gd name="connsiteX16" fmla="*/ 45888 w 54089"/>
                    <a:gd name="connsiteY16" fmla="*/ 42308 h 49275"/>
                    <a:gd name="connsiteX17" fmla="*/ 34378 w 54089"/>
                    <a:gd name="connsiteY17" fmla="*/ 48337 h 49275"/>
                    <a:gd name="connsiteX18" fmla="*/ 26978 w 54089"/>
                    <a:gd name="connsiteY18" fmla="*/ 49160 h 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89" h="49275">
                      <a:moveTo>
                        <a:pt x="35063" y="16547"/>
                      </a:moveTo>
                      <a:lnTo>
                        <a:pt x="35063" y="16547"/>
                      </a:lnTo>
                      <a:cubicBezTo>
                        <a:pt x="32733" y="14751"/>
                        <a:pt x="29910" y="13696"/>
                        <a:pt x="26978" y="13532"/>
                      </a:cubicBezTo>
                      <a:cubicBezTo>
                        <a:pt x="23854" y="13779"/>
                        <a:pt x="20894" y="15080"/>
                        <a:pt x="18619" y="17232"/>
                      </a:cubicBezTo>
                      <a:cubicBezTo>
                        <a:pt x="14933" y="21055"/>
                        <a:pt x="14933" y="27112"/>
                        <a:pt x="18619" y="30935"/>
                      </a:cubicBezTo>
                      <a:cubicBezTo>
                        <a:pt x="21771" y="33799"/>
                        <a:pt x="26128" y="34936"/>
                        <a:pt x="30266" y="33949"/>
                      </a:cubicBezTo>
                      <a:cubicBezTo>
                        <a:pt x="32062" y="33292"/>
                        <a:pt x="33692" y="32264"/>
                        <a:pt x="35063" y="30935"/>
                      </a:cubicBezTo>
                      <a:cubicBezTo>
                        <a:pt x="38845" y="27906"/>
                        <a:pt x="39461" y="22398"/>
                        <a:pt x="36447" y="18602"/>
                      </a:cubicBezTo>
                      <a:cubicBezTo>
                        <a:pt x="36036" y="18095"/>
                        <a:pt x="35570" y="17643"/>
                        <a:pt x="35063" y="17232"/>
                      </a:cubicBezTo>
                      <a:close/>
                      <a:moveTo>
                        <a:pt x="26978" y="49160"/>
                      </a:moveTo>
                      <a:lnTo>
                        <a:pt x="26978" y="49160"/>
                      </a:lnTo>
                      <a:cubicBezTo>
                        <a:pt x="20017" y="49228"/>
                        <a:pt x="13248" y="46803"/>
                        <a:pt x="7931" y="42308"/>
                      </a:cubicBezTo>
                      <a:cubicBezTo>
                        <a:pt x="-1908" y="33552"/>
                        <a:pt x="-2785" y="18479"/>
                        <a:pt x="5971" y="8640"/>
                      </a:cubicBezTo>
                      <a:cubicBezTo>
                        <a:pt x="6588" y="7955"/>
                        <a:pt x="7232" y="7297"/>
                        <a:pt x="7931" y="6681"/>
                      </a:cubicBezTo>
                      <a:cubicBezTo>
                        <a:pt x="18976" y="-2336"/>
                        <a:pt x="34843" y="-2336"/>
                        <a:pt x="45888" y="6681"/>
                      </a:cubicBezTo>
                      <a:cubicBezTo>
                        <a:pt x="55726" y="15204"/>
                        <a:pt x="56795" y="30085"/>
                        <a:pt x="48272" y="39924"/>
                      </a:cubicBezTo>
                      <a:cubicBezTo>
                        <a:pt x="47532" y="40773"/>
                        <a:pt x="46737" y="41568"/>
                        <a:pt x="45888" y="42308"/>
                      </a:cubicBezTo>
                      <a:cubicBezTo>
                        <a:pt x="42654" y="45309"/>
                        <a:pt x="38680" y="47392"/>
                        <a:pt x="34378" y="48337"/>
                      </a:cubicBezTo>
                      <a:cubicBezTo>
                        <a:pt x="31979" y="49023"/>
                        <a:pt x="29472" y="49296"/>
                        <a:pt x="26978" y="49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3F9F9D-88DD-4560-BBA2-1229D90D6BCF}"/>
                    </a:ext>
                  </a:extLst>
                </p:cNvPr>
                <p:cNvSpPr/>
                <p:nvPr/>
              </p:nvSpPr>
              <p:spPr>
                <a:xfrm>
                  <a:off x="4370660" y="2472160"/>
                  <a:ext cx="49720" cy="48037"/>
                </a:xfrm>
                <a:custGeom>
                  <a:avLst/>
                  <a:gdLst>
                    <a:gd name="connsiteX0" fmla="*/ 25699 w 51523"/>
                    <a:gd name="connsiteY0" fmla="*/ 13522 h 49779"/>
                    <a:gd name="connsiteX1" fmla="*/ 25699 w 51523"/>
                    <a:gd name="connsiteY1" fmla="*/ 13522 h 49779"/>
                    <a:gd name="connsiteX2" fmla="*/ 17888 w 51523"/>
                    <a:gd name="connsiteY2" fmla="*/ 16536 h 49779"/>
                    <a:gd name="connsiteX3" fmla="*/ 14874 w 51523"/>
                    <a:gd name="connsiteY3" fmla="*/ 24073 h 49779"/>
                    <a:gd name="connsiteX4" fmla="*/ 17888 w 51523"/>
                    <a:gd name="connsiteY4" fmla="*/ 31610 h 49779"/>
                    <a:gd name="connsiteX5" fmla="*/ 28850 w 51523"/>
                    <a:gd name="connsiteY5" fmla="*/ 34624 h 49779"/>
                    <a:gd name="connsiteX6" fmla="*/ 33509 w 51523"/>
                    <a:gd name="connsiteY6" fmla="*/ 31610 h 49779"/>
                    <a:gd name="connsiteX7" fmla="*/ 36661 w 51523"/>
                    <a:gd name="connsiteY7" fmla="*/ 24073 h 49779"/>
                    <a:gd name="connsiteX8" fmla="*/ 33509 w 51523"/>
                    <a:gd name="connsiteY8" fmla="*/ 16536 h 49779"/>
                    <a:gd name="connsiteX9" fmla="*/ 25699 w 51523"/>
                    <a:gd name="connsiteY9" fmla="*/ 13522 h 49779"/>
                    <a:gd name="connsiteX10" fmla="*/ 25699 w 51523"/>
                    <a:gd name="connsiteY10" fmla="*/ 49012 h 49779"/>
                    <a:gd name="connsiteX11" fmla="*/ 25699 w 51523"/>
                    <a:gd name="connsiteY11" fmla="*/ 49012 h 49779"/>
                    <a:gd name="connsiteX12" fmla="*/ 7748 w 51523"/>
                    <a:gd name="connsiteY12" fmla="*/ 42298 h 49779"/>
                    <a:gd name="connsiteX13" fmla="*/ -62 w 51523"/>
                    <a:gd name="connsiteY13" fmla="*/ 24073 h 49779"/>
                    <a:gd name="connsiteX14" fmla="*/ 7748 w 51523"/>
                    <a:gd name="connsiteY14" fmla="*/ 6670 h 49779"/>
                    <a:gd name="connsiteX15" fmla="*/ 43787 w 51523"/>
                    <a:gd name="connsiteY15" fmla="*/ 6670 h 49779"/>
                    <a:gd name="connsiteX16" fmla="*/ 51461 w 51523"/>
                    <a:gd name="connsiteY16" fmla="*/ 24073 h 49779"/>
                    <a:gd name="connsiteX17" fmla="*/ 43787 w 51523"/>
                    <a:gd name="connsiteY17" fmla="*/ 42298 h 49779"/>
                    <a:gd name="connsiteX18" fmla="*/ 32687 w 51523"/>
                    <a:gd name="connsiteY18" fmla="*/ 48327 h 49779"/>
                    <a:gd name="connsiteX19" fmla="*/ 25699 w 51523"/>
                    <a:gd name="connsiteY19" fmla="*/ 49697 h 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523" h="49779">
                      <a:moveTo>
                        <a:pt x="25699" y="13522"/>
                      </a:moveTo>
                      <a:lnTo>
                        <a:pt x="25699" y="13522"/>
                      </a:lnTo>
                      <a:cubicBezTo>
                        <a:pt x="22849" y="13727"/>
                        <a:pt x="20136" y="14782"/>
                        <a:pt x="17888" y="16536"/>
                      </a:cubicBezTo>
                      <a:cubicBezTo>
                        <a:pt x="15888" y="18523"/>
                        <a:pt x="14805" y="21250"/>
                        <a:pt x="14874" y="24073"/>
                      </a:cubicBezTo>
                      <a:cubicBezTo>
                        <a:pt x="14531" y="26937"/>
                        <a:pt x="15669" y="29773"/>
                        <a:pt x="17888" y="31610"/>
                      </a:cubicBezTo>
                      <a:cubicBezTo>
                        <a:pt x="20780" y="34432"/>
                        <a:pt x="24918" y="35570"/>
                        <a:pt x="28850" y="34624"/>
                      </a:cubicBezTo>
                      <a:cubicBezTo>
                        <a:pt x="30591" y="33953"/>
                        <a:pt x="32180" y="32925"/>
                        <a:pt x="33509" y="31610"/>
                      </a:cubicBezTo>
                      <a:cubicBezTo>
                        <a:pt x="35798" y="29814"/>
                        <a:pt x="36990" y="26964"/>
                        <a:pt x="36661" y="24073"/>
                      </a:cubicBezTo>
                      <a:cubicBezTo>
                        <a:pt x="36730" y="21223"/>
                        <a:pt x="35579" y="18482"/>
                        <a:pt x="33509" y="16536"/>
                      </a:cubicBezTo>
                      <a:cubicBezTo>
                        <a:pt x="31194" y="14892"/>
                        <a:pt x="28508" y="13851"/>
                        <a:pt x="25699" y="13522"/>
                      </a:cubicBezTo>
                      <a:close/>
                      <a:moveTo>
                        <a:pt x="25699" y="49012"/>
                      </a:moveTo>
                      <a:lnTo>
                        <a:pt x="25699" y="49012"/>
                      </a:lnTo>
                      <a:cubicBezTo>
                        <a:pt x="19067" y="49218"/>
                        <a:pt x="12613" y="46806"/>
                        <a:pt x="7748" y="42298"/>
                      </a:cubicBezTo>
                      <a:cubicBezTo>
                        <a:pt x="2966" y="37406"/>
                        <a:pt x="170" y="30911"/>
                        <a:pt x="-62" y="24073"/>
                      </a:cubicBezTo>
                      <a:cubicBezTo>
                        <a:pt x="225" y="17482"/>
                        <a:pt x="3007" y="11261"/>
                        <a:pt x="7748" y="6670"/>
                      </a:cubicBezTo>
                      <a:cubicBezTo>
                        <a:pt x="18066" y="-2333"/>
                        <a:pt x="33468" y="-2333"/>
                        <a:pt x="43787" y="6670"/>
                      </a:cubicBezTo>
                      <a:cubicBezTo>
                        <a:pt x="48487" y="11274"/>
                        <a:pt x="51227" y="17509"/>
                        <a:pt x="51461" y="24073"/>
                      </a:cubicBezTo>
                      <a:cubicBezTo>
                        <a:pt x="51255" y="30897"/>
                        <a:pt x="48528" y="37392"/>
                        <a:pt x="43787" y="42298"/>
                      </a:cubicBezTo>
                      <a:cubicBezTo>
                        <a:pt x="40539" y="45038"/>
                        <a:pt x="36757" y="47094"/>
                        <a:pt x="32687" y="48327"/>
                      </a:cubicBezTo>
                      <a:cubicBezTo>
                        <a:pt x="30440" y="49136"/>
                        <a:pt x="28083" y="49601"/>
                        <a:pt x="25699" y="496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1983FA5-83E2-4297-998B-0E274AFD7582}"/>
                    </a:ext>
                  </a:extLst>
                </p:cNvPr>
                <p:cNvSpPr/>
                <p:nvPr/>
              </p:nvSpPr>
              <p:spPr>
                <a:xfrm>
                  <a:off x="4183151" y="2415268"/>
                  <a:ext cx="47393" cy="50741"/>
                </a:xfrm>
                <a:custGeom>
                  <a:avLst/>
                  <a:gdLst>
                    <a:gd name="connsiteX0" fmla="*/ 24603 w 49111"/>
                    <a:gd name="connsiteY0" fmla="*/ 14651 h 52581"/>
                    <a:gd name="connsiteX1" fmla="*/ 24603 w 49111"/>
                    <a:gd name="connsiteY1" fmla="*/ 14651 h 52581"/>
                    <a:gd name="connsiteX2" fmla="*/ 17066 w 49111"/>
                    <a:gd name="connsiteY2" fmla="*/ 17939 h 52581"/>
                    <a:gd name="connsiteX3" fmla="*/ 14051 w 49111"/>
                    <a:gd name="connsiteY3" fmla="*/ 25887 h 52581"/>
                    <a:gd name="connsiteX4" fmla="*/ 17066 w 49111"/>
                    <a:gd name="connsiteY4" fmla="*/ 33972 h 52581"/>
                    <a:gd name="connsiteX5" fmla="*/ 27480 w 49111"/>
                    <a:gd name="connsiteY5" fmla="*/ 37261 h 52581"/>
                    <a:gd name="connsiteX6" fmla="*/ 32002 w 49111"/>
                    <a:gd name="connsiteY6" fmla="*/ 33972 h 52581"/>
                    <a:gd name="connsiteX7" fmla="*/ 32002 w 49111"/>
                    <a:gd name="connsiteY7" fmla="*/ 17939 h 52581"/>
                    <a:gd name="connsiteX8" fmla="*/ 24603 w 49111"/>
                    <a:gd name="connsiteY8" fmla="*/ 14651 h 52581"/>
                    <a:gd name="connsiteX9" fmla="*/ 24603 w 49111"/>
                    <a:gd name="connsiteY9" fmla="*/ 52471 h 52581"/>
                    <a:gd name="connsiteX10" fmla="*/ 24603 w 49111"/>
                    <a:gd name="connsiteY10" fmla="*/ 52471 h 52581"/>
                    <a:gd name="connsiteX11" fmla="*/ 7337 w 49111"/>
                    <a:gd name="connsiteY11" fmla="*/ 45208 h 52581"/>
                    <a:gd name="connsiteX12" fmla="*/ -62 w 49111"/>
                    <a:gd name="connsiteY12" fmla="*/ 25887 h 52581"/>
                    <a:gd name="connsiteX13" fmla="*/ 7337 w 49111"/>
                    <a:gd name="connsiteY13" fmla="*/ 7388 h 52581"/>
                    <a:gd name="connsiteX14" fmla="*/ 39470 w 49111"/>
                    <a:gd name="connsiteY14" fmla="*/ 5812 h 52581"/>
                    <a:gd name="connsiteX15" fmla="*/ 41046 w 49111"/>
                    <a:gd name="connsiteY15" fmla="*/ 7388 h 52581"/>
                    <a:gd name="connsiteX16" fmla="*/ 41731 w 49111"/>
                    <a:gd name="connsiteY16" fmla="*/ 7388 h 52581"/>
                    <a:gd name="connsiteX17" fmla="*/ 41731 w 49111"/>
                    <a:gd name="connsiteY17" fmla="*/ 45208 h 52581"/>
                    <a:gd name="connsiteX18" fmla="*/ 31317 w 49111"/>
                    <a:gd name="connsiteY18" fmla="*/ 51649 h 52581"/>
                    <a:gd name="connsiteX19" fmla="*/ 24603 w 49111"/>
                    <a:gd name="connsiteY19" fmla="*/ 52471 h 52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111" h="52581">
                      <a:moveTo>
                        <a:pt x="24603" y="14651"/>
                      </a:moveTo>
                      <a:lnTo>
                        <a:pt x="24603" y="14651"/>
                      </a:lnTo>
                      <a:cubicBezTo>
                        <a:pt x="21807" y="14952"/>
                        <a:pt x="19176" y="16103"/>
                        <a:pt x="17066" y="17939"/>
                      </a:cubicBezTo>
                      <a:cubicBezTo>
                        <a:pt x="15107" y="20118"/>
                        <a:pt x="14038" y="22955"/>
                        <a:pt x="14051" y="25887"/>
                      </a:cubicBezTo>
                      <a:cubicBezTo>
                        <a:pt x="13764" y="28902"/>
                        <a:pt x="14874" y="31889"/>
                        <a:pt x="17066" y="33972"/>
                      </a:cubicBezTo>
                      <a:cubicBezTo>
                        <a:pt x="19670" y="36891"/>
                        <a:pt x="23671" y="38151"/>
                        <a:pt x="27480" y="37261"/>
                      </a:cubicBezTo>
                      <a:cubicBezTo>
                        <a:pt x="29138" y="36397"/>
                        <a:pt x="30673" y="35287"/>
                        <a:pt x="32002" y="33972"/>
                      </a:cubicBezTo>
                      <a:cubicBezTo>
                        <a:pt x="35455" y="29189"/>
                        <a:pt x="35455" y="22722"/>
                        <a:pt x="32002" y="17939"/>
                      </a:cubicBezTo>
                      <a:cubicBezTo>
                        <a:pt x="29892" y="16172"/>
                        <a:pt x="27330" y="15034"/>
                        <a:pt x="24603" y="14651"/>
                      </a:cubicBezTo>
                      <a:close/>
                      <a:moveTo>
                        <a:pt x="24603" y="52471"/>
                      </a:moveTo>
                      <a:lnTo>
                        <a:pt x="24603" y="52471"/>
                      </a:lnTo>
                      <a:cubicBezTo>
                        <a:pt x="18080" y="52594"/>
                        <a:pt x="11818" y="49950"/>
                        <a:pt x="7337" y="45208"/>
                      </a:cubicBezTo>
                      <a:cubicBezTo>
                        <a:pt x="2760" y="39796"/>
                        <a:pt x="143" y="32985"/>
                        <a:pt x="-62" y="25887"/>
                      </a:cubicBezTo>
                      <a:cubicBezTo>
                        <a:pt x="157" y="19049"/>
                        <a:pt x="2774" y="12499"/>
                        <a:pt x="7337" y="7388"/>
                      </a:cubicBezTo>
                      <a:cubicBezTo>
                        <a:pt x="15778" y="-1916"/>
                        <a:pt x="30152" y="-2629"/>
                        <a:pt x="39470" y="5812"/>
                      </a:cubicBezTo>
                      <a:cubicBezTo>
                        <a:pt x="40018" y="6306"/>
                        <a:pt x="40539" y="6840"/>
                        <a:pt x="41046" y="7388"/>
                      </a:cubicBezTo>
                      <a:lnTo>
                        <a:pt x="41731" y="7388"/>
                      </a:lnTo>
                      <a:cubicBezTo>
                        <a:pt x="51488" y="18104"/>
                        <a:pt x="51488" y="34493"/>
                        <a:pt x="41731" y="45208"/>
                      </a:cubicBezTo>
                      <a:cubicBezTo>
                        <a:pt x="38552" y="47798"/>
                        <a:pt x="35058" y="49963"/>
                        <a:pt x="31317" y="51649"/>
                      </a:cubicBezTo>
                      <a:cubicBezTo>
                        <a:pt x="29152" y="52320"/>
                        <a:pt x="26877" y="52594"/>
                        <a:pt x="24603" y="52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2729E7A-1EB2-4A15-B747-C4EFD87E1A91}"/>
                    </a:ext>
                  </a:extLst>
                </p:cNvPr>
                <p:cNvSpPr/>
                <p:nvPr/>
              </p:nvSpPr>
              <p:spPr>
                <a:xfrm>
                  <a:off x="4158623" y="2391320"/>
                  <a:ext cx="98510" cy="97682"/>
                </a:xfrm>
                <a:custGeom>
                  <a:avLst/>
                  <a:gdLst>
                    <a:gd name="connsiteX0" fmla="*/ 24396 w 102081"/>
                    <a:gd name="connsiteY0" fmla="*/ 24530 h 101223"/>
                    <a:gd name="connsiteX1" fmla="*/ 24396 w 102081"/>
                    <a:gd name="connsiteY1" fmla="*/ 24530 h 101223"/>
                    <a:gd name="connsiteX2" fmla="*/ 23669 w 102081"/>
                    <a:gd name="connsiteY2" fmla="*/ 75875 h 101223"/>
                    <a:gd name="connsiteX3" fmla="*/ 23710 w 102081"/>
                    <a:gd name="connsiteY3" fmla="*/ 75916 h 101223"/>
                    <a:gd name="connsiteX4" fmla="*/ 24396 w 102081"/>
                    <a:gd name="connsiteY4" fmla="*/ 75916 h 101223"/>
                    <a:gd name="connsiteX5" fmla="*/ 76878 w 102081"/>
                    <a:gd name="connsiteY5" fmla="*/ 75916 h 101223"/>
                    <a:gd name="connsiteX6" fmla="*/ 86059 w 102081"/>
                    <a:gd name="connsiteY6" fmla="*/ 58376 h 101223"/>
                    <a:gd name="connsiteX7" fmla="*/ 76878 w 102081"/>
                    <a:gd name="connsiteY7" fmla="*/ 23845 h 101223"/>
                    <a:gd name="connsiteX8" fmla="*/ 24560 w 102081"/>
                    <a:gd name="connsiteY8" fmla="*/ 24366 h 101223"/>
                    <a:gd name="connsiteX9" fmla="*/ 24396 w 102081"/>
                    <a:gd name="connsiteY9" fmla="*/ 24530 h 101223"/>
                    <a:gd name="connsiteX10" fmla="*/ 50705 w 102081"/>
                    <a:gd name="connsiteY10" fmla="*/ 101130 h 101223"/>
                    <a:gd name="connsiteX11" fmla="*/ 50705 w 102081"/>
                    <a:gd name="connsiteY11" fmla="*/ 101130 h 101223"/>
                    <a:gd name="connsiteX12" fmla="*/ 13707 w 102081"/>
                    <a:gd name="connsiteY12" fmla="*/ 86605 h 101223"/>
                    <a:gd name="connsiteX13" fmla="*/ 12885 w 102081"/>
                    <a:gd name="connsiteY13" fmla="*/ 85782 h 101223"/>
                    <a:gd name="connsiteX14" fmla="*/ 17393 w 102081"/>
                    <a:gd name="connsiteY14" fmla="*/ 12869 h 101223"/>
                    <a:gd name="connsiteX15" fmla="*/ 86881 w 102081"/>
                    <a:gd name="connsiteY15" fmla="*/ 13842 h 101223"/>
                    <a:gd name="connsiteX16" fmla="*/ 100584 w 102081"/>
                    <a:gd name="connsiteY16" fmla="*/ 62898 h 101223"/>
                    <a:gd name="connsiteX17" fmla="*/ 86881 w 102081"/>
                    <a:gd name="connsiteY17" fmla="*/ 86605 h 101223"/>
                    <a:gd name="connsiteX18" fmla="*/ 50705 w 102081"/>
                    <a:gd name="connsiteY18" fmla="*/ 101130 h 10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081" h="101223">
                      <a:moveTo>
                        <a:pt x="24396" y="24530"/>
                      </a:moveTo>
                      <a:lnTo>
                        <a:pt x="24396" y="24530"/>
                      </a:lnTo>
                      <a:cubicBezTo>
                        <a:pt x="10021" y="38507"/>
                        <a:pt x="9692" y="61501"/>
                        <a:pt x="23669" y="75875"/>
                      </a:cubicBezTo>
                      <a:cubicBezTo>
                        <a:pt x="23683" y="75889"/>
                        <a:pt x="23697" y="75903"/>
                        <a:pt x="23710" y="75916"/>
                      </a:cubicBezTo>
                      <a:lnTo>
                        <a:pt x="24396" y="75916"/>
                      </a:lnTo>
                      <a:cubicBezTo>
                        <a:pt x="39154" y="89756"/>
                        <a:pt x="62120" y="89756"/>
                        <a:pt x="76878" y="75916"/>
                      </a:cubicBezTo>
                      <a:cubicBezTo>
                        <a:pt x="81591" y="71093"/>
                        <a:pt x="84784" y="64995"/>
                        <a:pt x="86059" y="58376"/>
                      </a:cubicBezTo>
                      <a:cubicBezTo>
                        <a:pt x="89375" y="46058"/>
                        <a:pt x="85881" y="32889"/>
                        <a:pt x="76878" y="23845"/>
                      </a:cubicBezTo>
                      <a:cubicBezTo>
                        <a:pt x="62284" y="9539"/>
                        <a:pt x="38866" y="9772"/>
                        <a:pt x="24560" y="24366"/>
                      </a:cubicBezTo>
                      <a:cubicBezTo>
                        <a:pt x="24505" y="24421"/>
                        <a:pt x="24450" y="24475"/>
                        <a:pt x="24396" y="24530"/>
                      </a:cubicBezTo>
                      <a:close/>
                      <a:moveTo>
                        <a:pt x="50705" y="101130"/>
                      </a:moveTo>
                      <a:lnTo>
                        <a:pt x="50705" y="101130"/>
                      </a:lnTo>
                      <a:cubicBezTo>
                        <a:pt x="36920" y="101431"/>
                        <a:pt x="23601" y="96197"/>
                        <a:pt x="13707" y="86605"/>
                      </a:cubicBezTo>
                      <a:cubicBezTo>
                        <a:pt x="13707" y="86152"/>
                        <a:pt x="13337" y="85782"/>
                        <a:pt x="12885" y="85782"/>
                      </a:cubicBezTo>
                      <a:cubicBezTo>
                        <a:pt x="-6011" y="64406"/>
                        <a:pt x="-3983" y="31752"/>
                        <a:pt x="17393" y="12869"/>
                      </a:cubicBezTo>
                      <a:cubicBezTo>
                        <a:pt x="37345" y="-4767"/>
                        <a:pt x="67436" y="-4342"/>
                        <a:pt x="86881" y="13842"/>
                      </a:cubicBezTo>
                      <a:cubicBezTo>
                        <a:pt x="99611" y="26736"/>
                        <a:pt x="104791" y="45277"/>
                        <a:pt x="100584" y="62898"/>
                      </a:cubicBezTo>
                      <a:cubicBezTo>
                        <a:pt x="98090" y="71833"/>
                        <a:pt x="93376" y="79986"/>
                        <a:pt x="86881" y="86605"/>
                      </a:cubicBezTo>
                      <a:cubicBezTo>
                        <a:pt x="77207" y="96018"/>
                        <a:pt x="64203" y="101239"/>
                        <a:pt x="50705" y="101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66694787-7464-4BA0-9DB2-C443F58CB2B7}"/>
                    </a:ext>
                  </a:extLst>
                </p:cNvPr>
                <p:cNvSpPr/>
                <p:nvPr/>
              </p:nvSpPr>
              <p:spPr>
                <a:xfrm>
                  <a:off x="4344051" y="2447109"/>
                  <a:ext cx="101879" cy="99536"/>
                </a:xfrm>
                <a:custGeom>
                  <a:avLst/>
                  <a:gdLst>
                    <a:gd name="connsiteX0" fmla="*/ 52862 w 105573"/>
                    <a:gd name="connsiteY0" fmla="*/ 13720 h 103145"/>
                    <a:gd name="connsiteX1" fmla="*/ 52862 w 105573"/>
                    <a:gd name="connsiteY1" fmla="*/ 13720 h 103145"/>
                    <a:gd name="connsiteX2" fmla="*/ 25456 w 105573"/>
                    <a:gd name="connsiteY2" fmla="*/ 24546 h 103145"/>
                    <a:gd name="connsiteX3" fmla="*/ 16823 w 105573"/>
                    <a:gd name="connsiteY3" fmla="*/ 38249 h 103145"/>
                    <a:gd name="connsiteX4" fmla="*/ 25456 w 105573"/>
                    <a:gd name="connsiteY4" fmla="*/ 76891 h 103145"/>
                    <a:gd name="connsiteX5" fmla="*/ 64372 w 105573"/>
                    <a:gd name="connsiteY5" fmla="*/ 86209 h 103145"/>
                    <a:gd name="connsiteX6" fmla="*/ 79446 w 105573"/>
                    <a:gd name="connsiteY6" fmla="*/ 76891 h 103145"/>
                    <a:gd name="connsiteX7" fmla="*/ 80734 w 105573"/>
                    <a:gd name="connsiteY7" fmla="*/ 25560 h 103145"/>
                    <a:gd name="connsiteX8" fmla="*/ 79446 w 105573"/>
                    <a:gd name="connsiteY8" fmla="*/ 24272 h 103145"/>
                    <a:gd name="connsiteX9" fmla="*/ 52862 w 105573"/>
                    <a:gd name="connsiteY9" fmla="*/ 13720 h 103145"/>
                    <a:gd name="connsiteX10" fmla="*/ 52862 w 105573"/>
                    <a:gd name="connsiteY10" fmla="*/ 102789 h 103145"/>
                    <a:gd name="connsiteX11" fmla="*/ 52862 w 105573"/>
                    <a:gd name="connsiteY11" fmla="*/ 102789 h 103145"/>
                    <a:gd name="connsiteX12" fmla="*/ 15453 w 105573"/>
                    <a:gd name="connsiteY12" fmla="*/ 87990 h 103145"/>
                    <a:gd name="connsiteX13" fmla="*/ 3669 w 105573"/>
                    <a:gd name="connsiteY13" fmla="*/ 33179 h 103145"/>
                    <a:gd name="connsiteX14" fmla="*/ 15453 w 105573"/>
                    <a:gd name="connsiteY14" fmla="*/ 14543 h 103145"/>
                    <a:gd name="connsiteX15" fmla="*/ 89997 w 105573"/>
                    <a:gd name="connsiteY15" fmla="*/ 14543 h 103145"/>
                    <a:gd name="connsiteX16" fmla="*/ 90915 w 105573"/>
                    <a:gd name="connsiteY16" fmla="*/ 87209 h 103145"/>
                    <a:gd name="connsiteX17" fmla="*/ 89997 w 105573"/>
                    <a:gd name="connsiteY17" fmla="*/ 88127 h 103145"/>
                    <a:gd name="connsiteX18" fmla="*/ 68620 w 105573"/>
                    <a:gd name="connsiteY18" fmla="*/ 100597 h 103145"/>
                    <a:gd name="connsiteX19" fmla="*/ 52862 w 105573"/>
                    <a:gd name="connsiteY19" fmla="*/ 103063 h 103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5573" h="103145">
                      <a:moveTo>
                        <a:pt x="52862" y="13720"/>
                      </a:moveTo>
                      <a:lnTo>
                        <a:pt x="52862" y="13720"/>
                      </a:lnTo>
                      <a:cubicBezTo>
                        <a:pt x="42653" y="13529"/>
                        <a:pt x="32773" y="17420"/>
                        <a:pt x="25456" y="24546"/>
                      </a:cubicBezTo>
                      <a:cubicBezTo>
                        <a:pt x="21496" y="28341"/>
                        <a:pt x="18536" y="33042"/>
                        <a:pt x="16823" y="38249"/>
                      </a:cubicBezTo>
                      <a:cubicBezTo>
                        <a:pt x="11547" y="51678"/>
                        <a:pt x="14959" y="66984"/>
                        <a:pt x="25456" y="76891"/>
                      </a:cubicBezTo>
                      <a:cubicBezTo>
                        <a:pt x="35582" y="87168"/>
                        <a:pt x="50683" y="90786"/>
                        <a:pt x="64372" y="86209"/>
                      </a:cubicBezTo>
                      <a:cubicBezTo>
                        <a:pt x="70224" y="84688"/>
                        <a:pt x="75472" y="81440"/>
                        <a:pt x="79446" y="76891"/>
                      </a:cubicBezTo>
                      <a:cubicBezTo>
                        <a:pt x="93971" y="63065"/>
                        <a:pt x="94546" y="40085"/>
                        <a:pt x="80734" y="25560"/>
                      </a:cubicBezTo>
                      <a:cubicBezTo>
                        <a:pt x="80309" y="25121"/>
                        <a:pt x="79884" y="24683"/>
                        <a:pt x="79446" y="24272"/>
                      </a:cubicBezTo>
                      <a:cubicBezTo>
                        <a:pt x="72293" y="17420"/>
                        <a:pt x="62755" y="13638"/>
                        <a:pt x="52862" y="13720"/>
                      </a:cubicBezTo>
                      <a:close/>
                      <a:moveTo>
                        <a:pt x="52862" y="102789"/>
                      </a:moveTo>
                      <a:lnTo>
                        <a:pt x="52862" y="102789"/>
                      </a:lnTo>
                      <a:cubicBezTo>
                        <a:pt x="38967" y="102776"/>
                        <a:pt x="25593" y="97486"/>
                        <a:pt x="15453" y="87990"/>
                      </a:cubicBezTo>
                      <a:cubicBezTo>
                        <a:pt x="558" y="73917"/>
                        <a:pt x="-4142" y="52130"/>
                        <a:pt x="3669" y="33179"/>
                      </a:cubicBezTo>
                      <a:cubicBezTo>
                        <a:pt x="6080" y="26122"/>
                        <a:pt x="10109" y="19736"/>
                        <a:pt x="15453" y="14543"/>
                      </a:cubicBezTo>
                      <a:cubicBezTo>
                        <a:pt x="36473" y="-4957"/>
                        <a:pt x="68977" y="-4957"/>
                        <a:pt x="89997" y="14543"/>
                      </a:cubicBezTo>
                      <a:cubicBezTo>
                        <a:pt x="110318" y="34357"/>
                        <a:pt x="110729" y="66888"/>
                        <a:pt x="90915" y="87209"/>
                      </a:cubicBezTo>
                      <a:cubicBezTo>
                        <a:pt x="90613" y="87524"/>
                        <a:pt x="90312" y="87826"/>
                        <a:pt x="89997" y="88127"/>
                      </a:cubicBezTo>
                      <a:cubicBezTo>
                        <a:pt x="83967" y="93937"/>
                        <a:pt x="76636" y="98213"/>
                        <a:pt x="68620" y="100597"/>
                      </a:cubicBezTo>
                      <a:cubicBezTo>
                        <a:pt x="63509" y="102145"/>
                        <a:pt x="58206" y="102981"/>
                        <a:pt x="52862" y="10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F847F0D2-9A28-4433-B694-C35D14058C2C}"/>
                    </a:ext>
                  </a:extLst>
                </p:cNvPr>
                <p:cNvSpPr/>
                <p:nvPr/>
              </p:nvSpPr>
              <p:spPr>
                <a:xfrm>
                  <a:off x="4068245" y="2721345"/>
                  <a:ext cx="96818" cy="100616"/>
                </a:xfrm>
                <a:custGeom>
                  <a:avLst/>
                  <a:gdLst>
                    <a:gd name="connsiteX0" fmla="*/ 50357 w 100328"/>
                    <a:gd name="connsiteY0" fmla="*/ 14289 h 104264"/>
                    <a:gd name="connsiteX1" fmla="*/ 50357 w 100328"/>
                    <a:gd name="connsiteY1" fmla="*/ 14289 h 104264"/>
                    <a:gd name="connsiteX2" fmla="*/ 41313 w 100328"/>
                    <a:gd name="connsiteY2" fmla="*/ 15934 h 104264"/>
                    <a:gd name="connsiteX3" fmla="*/ 24733 w 100328"/>
                    <a:gd name="connsiteY3" fmla="*/ 25252 h 104264"/>
                    <a:gd name="connsiteX4" fmla="*/ 14181 w 100328"/>
                    <a:gd name="connsiteY4" fmla="*/ 51835 h 104264"/>
                    <a:gd name="connsiteX5" fmla="*/ 24733 w 100328"/>
                    <a:gd name="connsiteY5" fmla="*/ 79241 h 104264"/>
                    <a:gd name="connsiteX6" fmla="*/ 75982 w 100328"/>
                    <a:gd name="connsiteY6" fmla="*/ 79241 h 104264"/>
                    <a:gd name="connsiteX7" fmla="*/ 84889 w 100328"/>
                    <a:gd name="connsiteY7" fmla="*/ 61153 h 104264"/>
                    <a:gd name="connsiteX8" fmla="*/ 75982 w 100328"/>
                    <a:gd name="connsiteY8" fmla="*/ 25252 h 104264"/>
                    <a:gd name="connsiteX9" fmla="*/ 50357 w 100328"/>
                    <a:gd name="connsiteY9" fmla="*/ 14289 h 104264"/>
                    <a:gd name="connsiteX10" fmla="*/ 50357 w 100328"/>
                    <a:gd name="connsiteY10" fmla="*/ 104180 h 104264"/>
                    <a:gd name="connsiteX11" fmla="*/ 50357 w 100328"/>
                    <a:gd name="connsiteY11" fmla="*/ 104180 h 104264"/>
                    <a:gd name="connsiteX12" fmla="*/ 15004 w 100328"/>
                    <a:gd name="connsiteY12" fmla="*/ 89381 h 104264"/>
                    <a:gd name="connsiteX13" fmla="*/ 15004 w 100328"/>
                    <a:gd name="connsiteY13" fmla="*/ 15111 h 104264"/>
                    <a:gd name="connsiteX14" fmla="*/ 37614 w 100328"/>
                    <a:gd name="connsiteY14" fmla="*/ 1409 h 104264"/>
                    <a:gd name="connsiteX15" fmla="*/ 85711 w 100328"/>
                    <a:gd name="connsiteY15" fmla="*/ 15111 h 104264"/>
                    <a:gd name="connsiteX16" fmla="*/ 98455 w 100328"/>
                    <a:gd name="connsiteY16" fmla="*/ 65127 h 104264"/>
                    <a:gd name="connsiteX17" fmla="*/ 85711 w 100328"/>
                    <a:gd name="connsiteY17" fmla="*/ 89381 h 104264"/>
                    <a:gd name="connsiteX18" fmla="*/ 50357 w 100328"/>
                    <a:gd name="connsiteY18" fmla="*/ 104180 h 10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0328" h="104264">
                      <a:moveTo>
                        <a:pt x="50357" y="14289"/>
                      </a:moveTo>
                      <a:lnTo>
                        <a:pt x="50357" y="14289"/>
                      </a:lnTo>
                      <a:cubicBezTo>
                        <a:pt x="47288" y="14440"/>
                        <a:pt x="44246" y="14988"/>
                        <a:pt x="41313" y="15934"/>
                      </a:cubicBezTo>
                      <a:cubicBezTo>
                        <a:pt x="34969" y="17304"/>
                        <a:pt x="29200" y="20551"/>
                        <a:pt x="24733" y="25252"/>
                      </a:cubicBezTo>
                      <a:cubicBezTo>
                        <a:pt x="18142" y="32569"/>
                        <a:pt x="14401" y="41996"/>
                        <a:pt x="14181" y="51835"/>
                      </a:cubicBezTo>
                      <a:cubicBezTo>
                        <a:pt x="14264" y="61948"/>
                        <a:pt x="18018" y="71677"/>
                        <a:pt x="24733" y="79241"/>
                      </a:cubicBezTo>
                      <a:cubicBezTo>
                        <a:pt x="38957" y="93204"/>
                        <a:pt x="61758" y="93204"/>
                        <a:pt x="75982" y="79241"/>
                      </a:cubicBezTo>
                      <a:cubicBezTo>
                        <a:pt x="80490" y="74102"/>
                        <a:pt x="83560" y="67868"/>
                        <a:pt x="84889" y="61153"/>
                      </a:cubicBezTo>
                      <a:cubicBezTo>
                        <a:pt x="88054" y="48451"/>
                        <a:pt x="84724" y="34994"/>
                        <a:pt x="75982" y="25252"/>
                      </a:cubicBezTo>
                      <a:cubicBezTo>
                        <a:pt x="69281" y="18263"/>
                        <a:pt x="60032" y="14317"/>
                        <a:pt x="50357" y="14289"/>
                      </a:cubicBezTo>
                      <a:close/>
                      <a:moveTo>
                        <a:pt x="50357" y="104180"/>
                      </a:moveTo>
                      <a:lnTo>
                        <a:pt x="50357" y="104180"/>
                      </a:lnTo>
                      <a:cubicBezTo>
                        <a:pt x="37038" y="104304"/>
                        <a:pt x="24253" y="98959"/>
                        <a:pt x="15004" y="89381"/>
                      </a:cubicBezTo>
                      <a:cubicBezTo>
                        <a:pt x="-5085" y="68704"/>
                        <a:pt x="-5085" y="35789"/>
                        <a:pt x="15004" y="15111"/>
                      </a:cubicBezTo>
                      <a:cubicBezTo>
                        <a:pt x="21239" y="8671"/>
                        <a:pt x="29022" y="3944"/>
                        <a:pt x="37614" y="1409"/>
                      </a:cubicBezTo>
                      <a:cubicBezTo>
                        <a:pt x="54948" y="-2908"/>
                        <a:pt x="73269" y="2299"/>
                        <a:pt x="85711" y="15111"/>
                      </a:cubicBezTo>
                      <a:cubicBezTo>
                        <a:pt x="98400" y="28417"/>
                        <a:pt x="103237" y="47368"/>
                        <a:pt x="98455" y="65127"/>
                      </a:cubicBezTo>
                      <a:cubicBezTo>
                        <a:pt x="96221" y="74116"/>
                        <a:pt x="91850" y="82434"/>
                        <a:pt x="85711" y="89381"/>
                      </a:cubicBezTo>
                      <a:cubicBezTo>
                        <a:pt x="76461" y="98959"/>
                        <a:pt x="63676" y="104304"/>
                        <a:pt x="50357" y="104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9F0506CB-7AC5-4111-85DA-7E66F96FCDB4}"/>
                    </a:ext>
                  </a:extLst>
                </p:cNvPr>
                <p:cNvSpPr/>
                <p:nvPr/>
              </p:nvSpPr>
              <p:spPr>
                <a:xfrm>
                  <a:off x="4258457" y="2772261"/>
                  <a:ext cx="99719" cy="99553"/>
                </a:xfrm>
                <a:custGeom>
                  <a:avLst/>
                  <a:gdLst>
                    <a:gd name="connsiteX0" fmla="*/ 25222 w 103334"/>
                    <a:gd name="connsiteY0" fmla="*/ 25382 h 103162"/>
                    <a:gd name="connsiteX1" fmla="*/ 25222 w 103334"/>
                    <a:gd name="connsiteY1" fmla="*/ 25382 h 103162"/>
                    <a:gd name="connsiteX2" fmla="*/ 24166 w 103334"/>
                    <a:gd name="connsiteY2" fmla="*/ 76535 h 103162"/>
                    <a:gd name="connsiteX3" fmla="*/ 25222 w 103334"/>
                    <a:gd name="connsiteY3" fmla="*/ 77590 h 103162"/>
                    <a:gd name="connsiteX4" fmla="*/ 77978 w 103334"/>
                    <a:gd name="connsiteY4" fmla="*/ 77590 h 103162"/>
                    <a:gd name="connsiteX5" fmla="*/ 79170 w 103334"/>
                    <a:gd name="connsiteY5" fmla="*/ 26437 h 103162"/>
                    <a:gd name="connsiteX6" fmla="*/ 78800 w 103334"/>
                    <a:gd name="connsiteY6" fmla="*/ 26067 h 103162"/>
                    <a:gd name="connsiteX7" fmla="*/ 77978 w 103334"/>
                    <a:gd name="connsiteY7" fmla="*/ 25382 h 103162"/>
                    <a:gd name="connsiteX8" fmla="*/ 25222 w 103334"/>
                    <a:gd name="connsiteY8" fmla="*/ 25382 h 103162"/>
                    <a:gd name="connsiteX9" fmla="*/ 51668 w 103334"/>
                    <a:gd name="connsiteY9" fmla="*/ 103078 h 103162"/>
                    <a:gd name="connsiteX10" fmla="*/ 51668 w 103334"/>
                    <a:gd name="connsiteY10" fmla="*/ 103078 h 103162"/>
                    <a:gd name="connsiteX11" fmla="*/ 15081 w 103334"/>
                    <a:gd name="connsiteY11" fmla="*/ 87593 h 103162"/>
                    <a:gd name="connsiteX12" fmla="*/ 1379 w 103334"/>
                    <a:gd name="connsiteY12" fmla="*/ 39085 h 103162"/>
                    <a:gd name="connsiteX13" fmla="*/ 15081 w 103334"/>
                    <a:gd name="connsiteY13" fmla="*/ 15379 h 103162"/>
                    <a:gd name="connsiteX14" fmla="*/ 86775 w 103334"/>
                    <a:gd name="connsiteY14" fmla="*/ 14173 h 103162"/>
                    <a:gd name="connsiteX15" fmla="*/ 87981 w 103334"/>
                    <a:gd name="connsiteY15" fmla="*/ 15379 h 103162"/>
                    <a:gd name="connsiteX16" fmla="*/ 88803 w 103334"/>
                    <a:gd name="connsiteY16" fmla="*/ 16064 h 103162"/>
                    <a:gd name="connsiteX17" fmla="*/ 88200 w 103334"/>
                    <a:gd name="connsiteY17" fmla="*/ 87374 h 103162"/>
                    <a:gd name="connsiteX18" fmla="*/ 87981 w 103334"/>
                    <a:gd name="connsiteY18" fmla="*/ 87593 h 103162"/>
                    <a:gd name="connsiteX19" fmla="*/ 51668 w 103334"/>
                    <a:gd name="connsiteY19" fmla="*/ 103078 h 10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3334" h="103162">
                      <a:moveTo>
                        <a:pt x="25222" y="25382"/>
                      </a:moveTo>
                      <a:lnTo>
                        <a:pt x="25222" y="25382"/>
                      </a:lnTo>
                      <a:cubicBezTo>
                        <a:pt x="10806" y="39208"/>
                        <a:pt x="10327" y="62120"/>
                        <a:pt x="24166" y="76535"/>
                      </a:cubicBezTo>
                      <a:cubicBezTo>
                        <a:pt x="24509" y="76891"/>
                        <a:pt x="24865" y="77248"/>
                        <a:pt x="25222" y="77590"/>
                      </a:cubicBezTo>
                      <a:cubicBezTo>
                        <a:pt x="39843" y="92033"/>
                        <a:pt x="63357" y="92033"/>
                        <a:pt x="77978" y="77590"/>
                      </a:cubicBezTo>
                      <a:cubicBezTo>
                        <a:pt x="92434" y="63791"/>
                        <a:pt x="92955" y="40894"/>
                        <a:pt x="79170" y="26437"/>
                      </a:cubicBezTo>
                      <a:cubicBezTo>
                        <a:pt x="79047" y="26314"/>
                        <a:pt x="78923" y="26191"/>
                        <a:pt x="78800" y="26067"/>
                      </a:cubicBezTo>
                      <a:lnTo>
                        <a:pt x="77978" y="25382"/>
                      </a:lnTo>
                      <a:cubicBezTo>
                        <a:pt x="63357" y="10939"/>
                        <a:pt x="39843" y="10939"/>
                        <a:pt x="25222" y="25382"/>
                      </a:cubicBezTo>
                      <a:close/>
                      <a:moveTo>
                        <a:pt x="51668" y="103078"/>
                      </a:moveTo>
                      <a:lnTo>
                        <a:pt x="51668" y="103078"/>
                      </a:lnTo>
                      <a:cubicBezTo>
                        <a:pt x="37842" y="103242"/>
                        <a:pt x="24591" y="97624"/>
                        <a:pt x="15081" y="87593"/>
                      </a:cubicBezTo>
                      <a:cubicBezTo>
                        <a:pt x="2352" y="74932"/>
                        <a:pt x="-2842" y="56542"/>
                        <a:pt x="1379" y="39085"/>
                      </a:cubicBezTo>
                      <a:cubicBezTo>
                        <a:pt x="3475" y="29986"/>
                        <a:pt x="8244" y="21723"/>
                        <a:pt x="15081" y="15379"/>
                      </a:cubicBezTo>
                      <a:cubicBezTo>
                        <a:pt x="34540" y="-4751"/>
                        <a:pt x="66646" y="-5299"/>
                        <a:pt x="86775" y="14173"/>
                      </a:cubicBezTo>
                      <a:cubicBezTo>
                        <a:pt x="87186" y="14570"/>
                        <a:pt x="87583" y="14968"/>
                        <a:pt x="87981" y="15379"/>
                      </a:cubicBezTo>
                      <a:cubicBezTo>
                        <a:pt x="88803" y="15379"/>
                        <a:pt x="88803" y="15379"/>
                        <a:pt x="88803" y="16064"/>
                      </a:cubicBezTo>
                      <a:cubicBezTo>
                        <a:pt x="108330" y="35920"/>
                        <a:pt x="108056" y="67847"/>
                        <a:pt x="88200" y="87374"/>
                      </a:cubicBezTo>
                      <a:cubicBezTo>
                        <a:pt x="88132" y="87443"/>
                        <a:pt x="88050" y="87525"/>
                        <a:pt x="87981" y="87593"/>
                      </a:cubicBezTo>
                      <a:cubicBezTo>
                        <a:pt x="78567" y="97596"/>
                        <a:pt x="65399" y="103215"/>
                        <a:pt x="51668" y="1030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94AC8F27-D495-441A-ACFE-D649F5F93BAE}"/>
                    </a:ext>
                  </a:extLst>
                </p:cNvPr>
                <p:cNvSpPr/>
                <p:nvPr/>
              </p:nvSpPr>
              <p:spPr>
                <a:xfrm>
                  <a:off x="4394812" y="2633770"/>
                  <a:ext cx="102125" cy="100127"/>
                </a:xfrm>
                <a:custGeom>
                  <a:avLst/>
                  <a:gdLst>
                    <a:gd name="connsiteX0" fmla="*/ 52743 w 105827"/>
                    <a:gd name="connsiteY0" fmla="*/ 13778 h 103757"/>
                    <a:gd name="connsiteX1" fmla="*/ 52743 w 105827"/>
                    <a:gd name="connsiteY1" fmla="*/ 13778 h 103757"/>
                    <a:gd name="connsiteX2" fmla="*/ 44796 w 105827"/>
                    <a:gd name="connsiteY2" fmla="*/ 15422 h 103757"/>
                    <a:gd name="connsiteX3" fmla="*/ 25611 w 105827"/>
                    <a:gd name="connsiteY3" fmla="*/ 24740 h 103757"/>
                    <a:gd name="connsiteX4" fmla="*/ 24954 w 105827"/>
                    <a:gd name="connsiteY4" fmla="*/ 77250 h 103757"/>
                    <a:gd name="connsiteX5" fmla="*/ 25611 w 105827"/>
                    <a:gd name="connsiteY5" fmla="*/ 77907 h 103757"/>
                    <a:gd name="connsiteX6" fmla="*/ 26434 w 105827"/>
                    <a:gd name="connsiteY6" fmla="*/ 78729 h 103757"/>
                    <a:gd name="connsiteX7" fmla="*/ 79601 w 105827"/>
                    <a:gd name="connsiteY7" fmla="*/ 77907 h 103757"/>
                    <a:gd name="connsiteX8" fmla="*/ 90700 w 105827"/>
                    <a:gd name="connsiteY8" fmla="*/ 51324 h 103757"/>
                    <a:gd name="connsiteX9" fmla="*/ 79601 w 105827"/>
                    <a:gd name="connsiteY9" fmla="*/ 24740 h 103757"/>
                    <a:gd name="connsiteX10" fmla="*/ 52743 w 105827"/>
                    <a:gd name="connsiteY10" fmla="*/ 13778 h 103757"/>
                    <a:gd name="connsiteX11" fmla="*/ 52743 w 105827"/>
                    <a:gd name="connsiteY11" fmla="*/ 103669 h 103757"/>
                    <a:gd name="connsiteX12" fmla="*/ 52743 w 105827"/>
                    <a:gd name="connsiteY12" fmla="*/ 103669 h 103757"/>
                    <a:gd name="connsiteX13" fmla="*/ 16157 w 105827"/>
                    <a:gd name="connsiteY13" fmla="*/ 89966 h 103757"/>
                    <a:gd name="connsiteX14" fmla="*/ 15334 w 105827"/>
                    <a:gd name="connsiteY14" fmla="*/ 89144 h 103757"/>
                    <a:gd name="connsiteX15" fmla="*/ 15279 w 105827"/>
                    <a:gd name="connsiteY15" fmla="*/ 14929 h 103757"/>
                    <a:gd name="connsiteX16" fmla="*/ 15334 w 105827"/>
                    <a:gd name="connsiteY16" fmla="*/ 14874 h 103757"/>
                    <a:gd name="connsiteX17" fmla="*/ 41507 w 105827"/>
                    <a:gd name="connsiteY17" fmla="*/ 1171 h 103757"/>
                    <a:gd name="connsiteX18" fmla="*/ 90015 w 105827"/>
                    <a:gd name="connsiteY18" fmla="*/ 14874 h 103757"/>
                    <a:gd name="connsiteX19" fmla="*/ 91235 w 105827"/>
                    <a:gd name="connsiteY19" fmla="*/ 87924 h 103757"/>
                    <a:gd name="connsiteX20" fmla="*/ 90015 w 105827"/>
                    <a:gd name="connsiteY20" fmla="*/ 89144 h 103757"/>
                    <a:gd name="connsiteX21" fmla="*/ 52743 w 105827"/>
                    <a:gd name="connsiteY21" fmla="*/ 103669 h 10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827" h="103757">
                      <a:moveTo>
                        <a:pt x="52743" y="13778"/>
                      </a:moveTo>
                      <a:lnTo>
                        <a:pt x="52743" y="13778"/>
                      </a:lnTo>
                      <a:cubicBezTo>
                        <a:pt x="50030" y="13915"/>
                        <a:pt x="47344" y="14477"/>
                        <a:pt x="44796" y="15422"/>
                      </a:cubicBezTo>
                      <a:cubicBezTo>
                        <a:pt x="37725" y="16874"/>
                        <a:pt x="31134" y="20081"/>
                        <a:pt x="25611" y="24740"/>
                      </a:cubicBezTo>
                      <a:cubicBezTo>
                        <a:pt x="10936" y="39060"/>
                        <a:pt x="10634" y="62574"/>
                        <a:pt x="24954" y="77250"/>
                      </a:cubicBezTo>
                      <a:cubicBezTo>
                        <a:pt x="25173" y="77469"/>
                        <a:pt x="25392" y="77688"/>
                        <a:pt x="25611" y="77907"/>
                      </a:cubicBezTo>
                      <a:lnTo>
                        <a:pt x="26434" y="78729"/>
                      </a:lnTo>
                      <a:cubicBezTo>
                        <a:pt x="41397" y="93063"/>
                        <a:pt x="65090" y="92693"/>
                        <a:pt x="79601" y="77907"/>
                      </a:cubicBezTo>
                      <a:cubicBezTo>
                        <a:pt x="86740" y="70905"/>
                        <a:pt x="90742" y="61327"/>
                        <a:pt x="90700" y="51324"/>
                      </a:cubicBezTo>
                      <a:cubicBezTo>
                        <a:pt x="90426" y="41389"/>
                        <a:pt x="86480" y="31920"/>
                        <a:pt x="79601" y="24740"/>
                      </a:cubicBezTo>
                      <a:cubicBezTo>
                        <a:pt x="72448" y="17683"/>
                        <a:pt x="62788" y="13750"/>
                        <a:pt x="52743" y="13778"/>
                      </a:cubicBezTo>
                      <a:close/>
                      <a:moveTo>
                        <a:pt x="52743" y="103669"/>
                      </a:moveTo>
                      <a:lnTo>
                        <a:pt x="52743" y="103669"/>
                      </a:lnTo>
                      <a:cubicBezTo>
                        <a:pt x="39273" y="103751"/>
                        <a:pt x="26256" y="98873"/>
                        <a:pt x="16157" y="89966"/>
                      </a:cubicBezTo>
                      <a:cubicBezTo>
                        <a:pt x="16157" y="89514"/>
                        <a:pt x="15787" y="89144"/>
                        <a:pt x="15334" y="89144"/>
                      </a:cubicBezTo>
                      <a:cubicBezTo>
                        <a:pt x="-5179" y="68658"/>
                        <a:pt x="-5192" y="35428"/>
                        <a:pt x="15279" y="14929"/>
                      </a:cubicBezTo>
                      <a:cubicBezTo>
                        <a:pt x="15307" y="14901"/>
                        <a:pt x="15321" y="14888"/>
                        <a:pt x="15334" y="14874"/>
                      </a:cubicBezTo>
                      <a:cubicBezTo>
                        <a:pt x="22638" y="7995"/>
                        <a:pt x="31696" y="3254"/>
                        <a:pt x="41507" y="1171"/>
                      </a:cubicBezTo>
                      <a:cubicBezTo>
                        <a:pt x="58951" y="-2679"/>
                        <a:pt x="77162" y="2473"/>
                        <a:pt x="90015" y="14874"/>
                      </a:cubicBezTo>
                      <a:cubicBezTo>
                        <a:pt x="110529" y="34702"/>
                        <a:pt x="111077" y="67411"/>
                        <a:pt x="91235" y="87924"/>
                      </a:cubicBezTo>
                      <a:cubicBezTo>
                        <a:pt x="90837" y="88335"/>
                        <a:pt x="90426" y="88746"/>
                        <a:pt x="90015" y="89144"/>
                      </a:cubicBezTo>
                      <a:cubicBezTo>
                        <a:pt x="79971" y="98681"/>
                        <a:pt x="66583" y="103888"/>
                        <a:pt x="52743" y="103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3FA9EEC8-8E86-4F66-9B1D-6DE64886BE9F}"/>
                    </a:ext>
                  </a:extLst>
                </p:cNvPr>
                <p:cNvSpPr/>
                <p:nvPr/>
              </p:nvSpPr>
              <p:spPr>
                <a:xfrm>
                  <a:off x="4325372" y="2642790"/>
                  <a:ext cx="86821" cy="33709"/>
                </a:xfrm>
                <a:custGeom>
                  <a:avLst/>
                  <a:gdLst>
                    <a:gd name="connsiteX0" fmla="*/ 82769 w 89969"/>
                    <a:gd name="connsiteY0" fmla="*/ 34850 h 34931"/>
                    <a:gd name="connsiteX1" fmla="*/ 81262 w 89969"/>
                    <a:gd name="connsiteY1" fmla="*/ 34850 h 34931"/>
                    <a:gd name="connsiteX2" fmla="*/ 5485 w 89969"/>
                    <a:gd name="connsiteY2" fmla="*/ 14021 h 34931"/>
                    <a:gd name="connsiteX3" fmla="*/ 113 w 89969"/>
                    <a:gd name="connsiteY3" fmla="*/ 5498 h 34931"/>
                    <a:gd name="connsiteX4" fmla="*/ 141 w 89969"/>
                    <a:gd name="connsiteY4" fmla="*/ 5389 h 34931"/>
                    <a:gd name="connsiteX5" fmla="*/ 9322 w 89969"/>
                    <a:gd name="connsiteY5" fmla="*/ 44 h 34931"/>
                    <a:gd name="connsiteX6" fmla="*/ 84414 w 89969"/>
                    <a:gd name="connsiteY6" fmla="*/ 20873 h 34931"/>
                    <a:gd name="connsiteX7" fmla="*/ 89758 w 89969"/>
                    <a:gd name="connsiteY7" fmla="*/ 29369 h 34931"/>
                    <a:gd name="connsiteX8" fmla="*/ 82769 w 89969"/>
                    <a:gd name="connsiteY8" fmla="*/ 34850 h 34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69" h="34931">
                      <a:moveTo>
                        <a:pt x="82769" y="34850"/>
                      </a:moveTo>
                      <a:lnTo>
                        <a:pt x="81262" y="34850"/>
                      </a:lnTo>
                      <a:lnTo>
                        <a:pt x="5485" y="14021"/>
                      </a:lnTo>
                      <a:cubicBezTo>
                        <a:pt x="1648" y="13144"/>
                        <a:pt x="-750" y="9335"/>
                        <a:pt x="113" y="5498"/>
                      </a:cubicBezTo>
                      <a:cubicBezTo>
                        <a:pt x="127" y="5457"/>
                        <a:pt x="127" y="5430"/>
                        <a:pt x="141" y="5389"/>
                      </a:cubicBezTo>
                      <a:cubicBezTo>
                        <a:pt x="1484" y="1606"/>
                        <a:pt x="5362" y="-655"/>
                        <a:pt x="9322" y="44"/>
                      </a:cubicBezTo>
                      <a:lnTo>
                        <a:pt x="84414" y="20873"/>
                      </a:lnTo>
                      <a:cubicBezTo>
                        <a:pt x="88182" y="21818"/>
                        <a:pt x="90539" y="25559"/>
                        <a:pt x="89758" y="29369"/>
                      </a:cubicBezTo>
                      <a:cubicBezTo>
                        <a:pt x="88908" y="32548"/>
                        <a:pt x="86058" y="34781"/>
                        <a:pt x="82769" y="34850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B366FB8F-5B93-4F1B-BC74-351216A6ECAD}"/>
                    </a:ext>
                  </a:extLst>
                </p:cNvPr>
                <p:cNvSpPr/>
                <p:nvPr/>
              </p:nvSpPr>
              <p:spPr>
                <a:xfrm>
                  <a:off x="4099900" y="2585755"/>
                  <a:ext cx="93589" cy="33355"/>
                </a:xfrm>
                <a:custGeom>
                  <a:avLst/>
                  <a:gdLst>
                    <a:gd name="connsiteX0" fmla="*/ 89357 w 96982"/>
                    <a:gd name="connsiteY0" fmla="*/ 34482 h 34564"/>
                    <a:gd name="connsiteX1" fmla="*/ 87713 w 96982"/>
                    <a:gd name="connsiteY1" fmla="*/ 34482 h 34564"/>
                    <a:gd name="connsiteX2" fmla="*/ 5496 w 96982"/>
                    <a:gd name="connsiteY2" fmla="*/ 13654 h 34564"/>
                    <a:gd name="connsiteX3" fmla="*/ 15 w 96982"/>
                    <a:gd name="connsiteY3" fmla="*/ 4747 h 34564"/>
                    <a:gd name="connsiteX4" fmla="*/ 9470 w 96982"/>
                    <a:gd name="connsiteY4" fmla="*/ 362 h 34564"/>
                    <a:gd name="connsiteX5" fmla="*/ 91687 w 96982"/>
                    <a:gd name="connsiteY5" fmla="*/ 21053 h 34564"/>
                    <a:gd name="connsiteX6" fmla="*/ 96867 w 96982"/>
                    <a:gd name="connsiteY6" fmla="*/ 27823 h 34564"/>
                    <a:gd name="connsiteX7" fmla="*/ 96483 w 96982"/>
                    <a:gd name="connsiteY7" fmla="*/ 29275 h 34564"/>
                    <a:gd name="connsiteX8" fmla="*/ 89357 w 96982"/>
                    <a:gd name="connsiteY8" fmla="*/ 34482 h 3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82" h="34564">
                      <a:moveTo>
                        <a:pt x="89357" y="34482"/>
                      </a:moveTo>
                      <a:lnTo>
                        <a:pt x="87713" y="34482"/>
                      </a:lnTo>
                      <a:lnTo>
                        <a:pt x="5496" y="13654"/>
                      </a:lnTo>
                      <a:cubicBezTo>
                        <a:pt x="1768" y="12379"/>
                        <a:pt x="-520" y="8639"/>
                        <a:pt x="15" y="4747"/>
                      </a:cubicBezTo>
                      <a:cubicBezTo>
                        <a:pt x="1426" y="938"/>
                        <a:pt x="5647" y="-1022"/>
                        <a:pt x="9470" y="362"/>
                      </a:cubicBezTo>
                      <a:lnTo>
                        <a:pt x="91687" y="21053"/>
                      </a:lnTo>
                      <a:cubicBezTo>
                        <a:pt x="94990" y="21492"/>
                        <a:pt x="97305" y="24534"/>
                        <a:pt x="96867" y="27823"/>
                      </a:cubicBezTo>
                      <a:cubicBezTo>
                        <a:pt x="96798" y="28330"/>
                        <a:pt x="96675" y="28809"/>
                        <a:pt x="96483" y="29275"/>
                      </a:cubicBezTo>
                      <a:cubicBezTo>
                        <a:pt x="95483" y="32372"/>
                        <a:pt x="92605" y="34469"/>
                        <a:pt x="89357" y="3448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4F5F6EDA-FAE3-4D9D-A364-F2D9937F4435}"/>
                    </a:ext>
                  </a:extLst>
                </p:cNvPr>
                <p:cNvSpPr/>
                <p:nvPr/>
              </p:nvSpPr>
              <p:spPr>
                <a:xfrm>
                  <a:off x="4268517" y="2700022"/>
                  <a:ext cx="36472" cy="87572"/>
                </a:xfrm>
                <a:custGeom>
                  <a:avLst/>
                  <a:gdLst>
                    <a:gd name="connsiteX0" fmla="*/ 30006 w 37794"/>
                    <a:gd name="connsiteY0" fmla="*/ 90649 h 90747"/>
                    <a:gd name="connsiteX1" fmla="*/ 30006 w 37794"/>
                    <a:gd name="connsiteY1" fmla="*/ 90649 h 90747"/>
                    <a:gd name="connsiteX2" fmla="*/ 22333 w 37794"/>
                    <a:gd name="connsiteY2" fmla="*/ 85167 h 90747"/>
                    <a:gd name="connsiteX3" fmla="*/ 408 w 37794"/>
                    <a:gd name="connsiteY3" fmla="*/ 8705 h 90747"/>
                    <a:gd name="connsiteX4" fmla="*/ 3738 w 37794"/>
                    <a:gd name="connsiteY4" fmla="*/ 648 h 90747"/>
                    <a:gd name="connsiteX5" fmla="*/ 5478 w 37794"/>
                    <a:gd name="connsiteY5" fmla="*/ 209 h 90747"/>
                    <a:gd name="connsiteX6" fmla="*/ 15618 w 37794"/>
                    <a:gd name="connsiteY6" fmla="*/ 4868 h 90747"/>
                    <a:gd name="connsiteX7" fmla="*/ 37543 w 37794"/>
                    <a:gd name="connsiteY7" fmla="*/ 81330 h 90747"/>
                    <a:gd name="connsiteX8" fmla="*/ 32473 w 37794"/>
                    <a:gd name="connsiteY8" fmla="*/ 89826 h 90747"/>
                    <a:gd name="connsiteX9" fmla="*/ 30006 w 37794"/>
                    <a:gd name="connsiteY9" fmla="*/ 90649 h 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94" h="90747">
                      <a:moveTo>
                        <a:pt x="30006" y="90649"/>
                      </a:moveTo>
                      <a:lnTo>
                        <a:pt x="30006" y="90649"/>
                      </a:lnTo>
                      <a:cubicBezTo>
                        <a:pt x="26539" y="90662"/>
                        <a:pt x="23456" y="88456"/>
                        <a:pt x="22333" y="85167"/>
                      </a:cubicBezTo>
                      <a:lnTo>
                        <a:pt x="408" y="8705"/>
                      </a:lnTo>
                      <a:cubicBezTo>
                        <a:pt x="-894" y="5553"/>
                        <a:pt x="600" y="1950"/>
                        <a:pt x="3738" y="648"/>
                      </a:cubicBezTo>
                      <a:cubicBezTo>
                        <a:pt x="4299" y="415"/>
                        <a:pt x="4875" y="264"/>
                        <a:pt x="5478" y="209"/>
                      </a:cubicBezTo>
                      <a:cubicBezTo>
                        <a:pt x="9534" y="-860"/>
                        <a:pt x="13795" y="1086"/>
                        <a:pt x="15618" y="4868"/>
                      </a:cubicBezTo>
                      <a:lnTo>
                        <a:pt x="37543" y="81330"/>
                      </a:lnTo>
                      <a:cubicBezTo>
                        <a:pt x="38420" y="85071"/>
                        <a:pt x="36172" y="88826"/>
                        <a:pt x="32473" y="89826"/>
                      </a:cubicBezTo>
                      <a:cubicBezTo>
                        <a:pt x="31801" y="90443"/>
                        <a:pt x="30910" y="90745"/>
                        <a:pt x="30006" y="90649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BC171ED6-EF36-45BD-85A6-FD5CFCE114C3}"/>
                    </a:ext>
                  </a:extLst>
                </p:cNvPr>
                <p:cNvSpPr/>
                <p:nvPr/>
              </p:nvSpPr>
              <p:spPr>
                <a:xfrm>
                  <a:off x="4210452" y="2478584"/>
                  <a:ext cx="32829" cy="90818"/>
                </a:xfrm>
                <a:custGeom>
                  <a:avLst/>
                  <a:gdLst>
                    <a:gd name="connsiteX0" fmla="*/ 26869 w 34019"/>
                    <a:gd name="connsiteY0" fmla="*/ 94017 h 94111"/>
                    <a:gd name="connsiteX1" fmla="*/ 26869 w 34019"/>
                    <a:gd name="connsiteY1" fmla="*/ 94017 h 94111"/>
                    <a:gd name="connsiteX2" fmla="*/ 20154 w 34019"/>
                    <a:gd name="connsiteY2" fmla="*/ 88398 h 94111"/>
                    <a:gd name="connsiteX3" fmla="*/ 148 w 34019"/>
                    <a:gd name="connsiteY3" fmla="*/ 9058 h 94111"/>
                    <a:gd name="connsiteX4" fmla="*/ 5355 w 34019"/>
                    <a:gd name="connsiteY4" fmla="*/ 426 h 94111"/>
                    <a:gd name="connsiteX5" fmla="*/ 5355 w 34019"/>
                    <a:gd name="connsiteY5" fmla="*/ 426 h 94111"/>
                    <a:gd name="connsiteX6" fmla="*/ 12960 w 34019"/>
                    <a:gd name="connsiteY6" fmla="*/ 3317 h 94111"/>
                    <a:gd name="connsiteX7" fmla="*/ 13440 w 34019"/>
                    <a:gd name="connsiteY7" fmla="*/ 5085 h 94111"/>
                    <a:gd name="connsiteX8" fmla="*/ 33446 w 34019"/>
                    <a:gd name="connsiteY8" fmla="*/ 84561 h 94111"/>
                    <a:gd name="connsiteX9" fmla="*/ 30144 w 34019"/>
                    <a:gd name="connsiteY9" fmla="*/ 92838 h 94111"/>
                    <a:gd name="connsiteX10" fmla="*/ 29061 w 34019"/>
                    <a:gd name="connsiteY10" fmla="*/ 93194 h 94111"/>
                    <a:gd name="connsiteX11" fmla="*/ 26869 w 34019"/>
                    <a:gd name="connsiteY11" fmla="*/ 94017 h 9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19" h="94111">
                      <a:moveTo>
                        <a:pt x="26869" y="94017"/>
                      </a:moveTo>
                      <a:lnTo>
                        <a:pt x="26869" y="94017"/>
                      </a:lnTo>
                      <a:cubicBezTo>
                        <a:pt x="23662" y="93770"/>
                        <a:pt x="20963" y="91509"/>
                        <a:pt x="20154" y="88398"/>
                      </a:cubicBezTo>
                      <a:lnTo>
                        <a:pt x="148" y="9058"/>
                      </a:lnTo>
                      <a:cubicBezTo>
                        <a:pt x="-798" y="5235"/>
                        <a:pt x="1532" y="1371"/>
                        <a:pt x="5355" y="426"/>
                      </a:cubicBezTo>
                      <a:cubicBezTo>
                        <a:pt x="5355" y="426"/>
                        <a:pt x="5355" y="426"/>
                        <a:pt x="5355" y="426"/>
                      </a:cubicBezTo>
                      <a:cubicBezTo>
                        <a:pt x="8260" y="-876"/>
                        <a:pt x="11658" y="412"/>
                        <a:pt x="12960" y="3317"/>
                      </a:cubicBezTo>
                      <a:cubicBezTo>
                        <a:pt x="13221" y="3879"/>
                        <a:pt x="13371" y="4468"/>
                        <a:pt x="13440" y="5085"/>
                      </a:cubicBezTo>
                      <a:lnTo>
                        <a:pt x="33446" y="84561"/>
                      </a:lnTo>
                      <a:cubicBezTo>
                        <a:pt x="34816" y="87754"/>
                        <a:pt x="33336" y="91468"/>
                        <a:pt x="30144" y="92838"/>
                      </a:cubicBezTo>
                      <a:cubicBezTo>
                        <a:pt x="29787" y="92989"/>
                        <a:pt x="29431" y="93112"/>
                        <a:pt x="29061" y="93194"/>
                      </a:cubicBezTo>
                      <a:cubicBezTo>
                        <a:pt x="28499" y="93797"/>
                        <a:pt x="27691" y="94099"/>
                        <a:pt x="26869" y="94017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9D15665-B519-4553-9290-5FBDB3A0F4D2}"/>
                    </a:ext>
                  </a:extLst>
                </p:cNvPr>
                <p:cNvSpPr/>
                <p:nvPr/>
              </p:nvSpPr>
              <p:spPr>
                <a:xfrm>
                  <a:off x="4302016" y="2516376"/>
                  <a:ext cx="67895" cy="68221"/>
                </a:xfrm>
                <a:custGeom>
                  <a:avLst/>
                  <a:gdLst>
                    <a:gd name="connsiteX0" fmla="*/ 7352 w 70356"/>
                    <a:gd name="connsiteY0" fmla="*/ 70612 h 70694"/>
                    <a:gd name="connsiteX1" fmla="*/ 7352 w 70356"/>
                    <a:gd name="connsiteY1" fmla="*/ 70612 h 70694"/>
                    <a:gd name="connsiteX2" fmla="*/ -62 w 70356"/>
                    <a:gd name="connsiteY2" fmla="*/ 63500 h 70694"/>
                    <a:gd name="connsiteX3" fmla="*/ 2007 w 70356"/>
                    <a:gd name="connsiteY3" fmla="*/ 58279 h 70694"/>
                    <a:gd name="connsiteX4" fmla="*/ 58052 w 70356"/>
                    <a:gd name="connsiteY4" fmla="*/ 1686 h 70694"/>
                    <a:gd name="connsiteX5" fmla="*/ 68056 w 70356"/>
                    <a:gd name="connsiteY5" fmla="*/ 1686 h 70694"/>
                    <a:gd name="connsiteX6" fmla="*/ 68576 w 70356"/>
                    <a:gd name="connsiteY6" fmla="*/ 11168 h 70694"/>
                    <a:gd name="connsiteX7" fmla="*/ 68056 w 70356"/>
                    <a:gd name="connsiteY7" fmla="*/ 11689 h 70694"/>
                    <a:gd name="connsiteX8" fmla="*/ 13244 w 70356"/>
                    <a:gd name="connsiteY8" fmla="*/ 68419 h 70694"/>
                    <a:gd name="connsiteX9" fmla="*/ 7900 w 70356"/>
                    <a:gd name="connsiteY9" fmla="*/ 70612 h 7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356" h="70694">
                      <a:moveTo>
                        <a:pt x="7352" y="70612"/>
                      </a:moveTo>
                      <a:lnTo>
                        <a:pt x="7352" y="70612"/>
                      </a:lnTo>
                      <a:cubicBezTo>
                        <a:pt x="3337" y="70694"/>
                        <a:pt x="21" y="67501"/>
                        <a:pt x="-62" y="63500"/>
                      </a:cubicBezTo>
                      <a:cubicBezTo>
                        <a:pt x="-89" y="61554"/>
                        <a:pt x="651" y="59677"/>
                        <a:pt x="2007" y="58279"/>
                      </a:cubicBezTo>
                      <a:lnTo>
                        <a:pt x="58052" y="1686"/>
                      </a:lnTo>
                      <a:cubicBezTo>
                        <a:pt x="60971" y="-671"/>
                        <a:pt x="65137" y="-671"/>
                        <a:pt x="68056" y="1686"/>
                      </a:cubicBezTo>
                      <a:cubicBezTo>
                        <a:pt x="70823" y="4166"/>
                        <a:pt x="71056" y="8400"/>
                        <a:pt x="68576" y="11168"/>
                      </a:cubicBezTo>
                      <a:cubicBezTo>
                        <a:pt x="68412" y="11346"/>
                        <a:pt x="68234" y="11525"/>
                        <a:pt x="68056" y="11689"/>
                      </a:cubicBezTo>
                      <a:lnTo>
                        <a:pt x="13244" y="68419"/>
                      </a:lnTo>
                      <a:cubicBezTo>
                        <a:pt x="11791" y="69776"/>
                        <a:pt x="9887" y="70557"/>
                        <a:pt x="7900" y="7061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2C82399-64AD-49DB-8725-37994E0865DE}"/>
                    </a:ext>
                  </a:extLst>
                </p:cNvPr>
                <p:cNvSpPr/>
                <p:nvPr/>
              </p:nvSpPr>
              <p:spPr>
                <a:xfrm>
                  <a:off x="4137856" y="2677391"/>
                  <a:ext cx="71463" cy="71838"/>
                </a:xfrm>
                <a:custGeom>
                  <a:avLst/>
                  <a:gdLst>
                    <a:gd name="connsiteX0" fmla="*/ 7135 w 74054"/>
                    <a:gd name="connsiteY0" fmla="*/ 74361 h 74442"/>
                    <a:gd name="connsiteX1" fmla="*/ 7135 w 74054"/>
                    <a:gd name="connsiteY1" fmla="*/ 74361 h 74442"/>
                    <a:gd name="connsiteX2" fmla="*/ 2340 w 74054"/>
                    <a:gd name="connsiteY2" fmla="*/ 72031 h 74442"/>
                    <a:gd name="connsiteX3" fmla="*/ 1586 w 74054"/>
                    <a:gd name="connsiteY3" fmla="*/ 62371 h 74442"/>
                    <a:gd name="connsiteX4" fmla="*/ 2340 w 74054"/>
                    <a:gd name="connsiteY4" fmla="*/ 61617 h 74442"/>
                    <a:gd name="connsiteX5" fmla="*/ 61262 w 74054"/>
                    <a:gd name="connsiteY5" fmla="*/ 2283 h 74442"/>
                    <a:gd name="connsiteX6" fmla="*/ 71909 w 74054"/>
                    <a:gd name="connsiteY6" fmla="*/ 1968 h 74442"/>
                    <a:gd name="connsiteX7" fmla="*/ 72224 w 74054"/>
                    <a:gd name="connsiteY7" fmla="*/ 2283 h 74442"/>
                    <a:gd name="connsiteX8" fmla="*/ 72224 w 74054"/>
                    <a:gd name="connsiteY8" fmla="*/ 12561 h 74442"/>
                    <a:gd name="connsiteX9" fmla="*/ 12617 w 74054"/>
                    <a:gd name="connsiteY9" fmla="*/ 72031 h 74442"/>
                    <a:gd name="connsiteX10" fmla="*/ 7135 w 74054"/>
                    <a:gd name="connsiteY10" fmla="*/ 74361 h 7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54" h="74442">
                      <a:moveTo>
                        <a:pt x="7135" y="74361"/>
                      </a:moveTo>
                      <a:lnTo>
                        <a:pt x="7135" y="74361"/>
                      </a:lnTo>
                      <a:cubicBezTo>
                        <a:pt x="5299" y="74238"/>
                        <a:pt x="3573" y="73402"/>
                        <a:pt x="2340" y="72031"/>
                      </a:cubicBezTo>
                      <a:cubicBezTo>
                        <a:pt x="-538" y="69578"/>
                        <a:pt x="-881" y="65248"/>
                        <a:pt x="1586" y="62371"/>
                      </a:cubicBezTo>
                      <a:cubicBezTo>
                        <a:pt x="1819" y="62097"/>
                        <a:pt x="2065" y="61850"/>
                        <a:pt x="2340" y="61617"/>
                      </a:cubicBezTo>
                      <a:lnTo>
                        <a:pt x="61262" y="2283"/>
                      </a:lnTo>
                      <a:cubicBezTo>
                        <a:pt x="64112" y="-745"/>
                        <a:pt x="68895" y="-882"/>
                        <a:pt x="71909" y="1968"/>
                      </a:cubicBezTo>
                      <a:cubicBezTo>
                        <a:pt x="72019" y="2078"/>
                        <a:pt x="72128" y="2174"/>
                        <a:pt x="72224" y="2283"/>
                      </a:cubicBezTo>
                      <a:cubicBezTo>
                        <a:pt x="74581" y="5298"/>
                        <a:pt x="74581" y="9546"/>
                        <a:pt x="72224" y="12561"/>
                      </a:cubicBezTo>
                      <a:lnTo>
                        <a:pt x="12617" y="72031"/>
                      </a:lnTo>
                      <a:cubicBezTo>
                        <a:pt x="11178" y="73511"/>
                        <a:pt x="9205" y="74347"/>
                        <a:pt x="7135" y="74361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DFFB5A9-0D0F-4132-AA58-7E4A937F9AC9}"/>
                    </a:ext>
                  </a:extLst>
                </p:cNvPr>
                <p:cNvSpPr/>
                <p:nvPr/>
              </p:nvSpPr>
              <p:spPr>
                <a:xfrm>
                  <a:off x="4175481" y="2550401"/>
                  <a:ext cx="164500" cy="164455"/>
                </a:xfrm>
                <a:custGeom>
                  <a:avLst/>
                  <a:gdLst>
                    <a:gd name="connsiteX0" fmla="*/ 85307 w 170464"/>
                    <a:gd name="connsiteY0" fmla="*/ 14252 h 170417"/>
                    <a:gd name="connsiteX1" fmla="*/ 85307 w 170464"/>
                    <a:gd name="connsiteY1" fmla="*/ 14252 h 170417"/>
                    <a:gd name="connsiteX2" fmla="*/ 35291 w 170464"/>
                    <a:gd name="connsiteY2" fmla="*/ 35080 h 170417"/>
                    <a:gd name="connsiteX3" fmla="*/ 14463 w 170464"/>
                    <a:gd name="connsiteY3" fmla="*/ 85233 h 170417"/>
                    <a:gd name="connsiteX4" fmla="*/ 85307 w 170464"/>
                    <a:gd name="connsiteY4" fmla="*/ 156351 h 170417"/>
                    <a:gd name="connsiteX5" fmla="*/ 155342 w 170464"/>
                    <a:gd name="connsiteY5" fmla="*/ 86891 h 170417"/>
                    <a:gd name="connsiteX6" fmla="*/ 155329 w 170464"/>
                    <a:gd name="connsiteY6" fmla="*/ 85233 h 170417"/>
                    <a:gd name="connsiteX7" fmla="*/ 135322 w 170464"/>
                    <a:gd name="connsiteY7" fmla="*/ 35080 h 170417"/>
                    <a:gd name="connsiteX8" fmla="*/ 85307 w 170464"/>
                    <a:gd name="connsiteY8" fmla="*/ 14252 h 170417"/>
                    <a:gd name="connsiteX9" fmla="*/ 85307 w 170464"/>
                    <a:gd name="connsiteY9" fmla="*/ 170328 h 170417"/>
                    <a:gd name="connsiteX10" fmla="*/ 85307 w 170464"/>
                    <a:gd name="connsiteY10" fmla="*/ 170328 h 170417"/>
                    <a:gd name="connsiteX11" fmla="*/ 24603 w 170464"/>
                    <a:gd name="connsiteY11" fmla="*/ 145526 h 170417"/>
                    <a:gd name="connsiteX12" fmla="*/ -62 w 170464"/>
                    <a:gd name="connsiteY12" fmla="*/ 85233 h 170417"/>
                    <a:gd name="connsiteX13" fmla="*/ 85088 w 170464"/>
                    <a:gd name="connsiteY13" fmla="*/ -82 h 170417"/>
                    <a:gd name="connsiteX14" fmla="*/ 170402 w 170464"/>
                    <a:gd name="connsiteY14" fmla="*/ 85054 h 170417"/>
                    <a:gd name="connsiteX15" fmla="*/ 145326 w 170464"/>
                    <a:gd name="connsiteY15" fmla="*/ 145526 h 170417"/>
                    <a:gd name="connsiteX16" fmla="*/ 85307 w 170464"/>
                    <a:gd name="connsiteY16" fmla="*/ 170328 h 1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0464" h="170417">
                      <a:moveTo>
                        <a:pt x="85307" y="14252"/>
                      </a:moveTo>
                      <a:lnTo>
                        <a:pt x="85307" y="14252"/>
                      </a:lnTo>
                      <a:cubicBezTo>
                        <a:pt x="66520" y="14210"/>
                        <a:pt x="48501" y="21720"/>
                        <a:pt x="35291" y="35080"/>
                      </a:cubicBezTo>
                      <a:cubicBezTo>
                        <a:pt x="21739" y="48221"/>
                        <a:pt x="14203" y="66364"/>
                        <a:pt x="14463" y="85233"/>
                      </a:cubicBezTo>
                      <a:cubicBezTo>
                        <a:pt x="14463" y="124409"/>
                        <a:pt x="46130" y="156200"/>
                        <a:pt x="85307" y="156351"/>
                      </a:cubicBezTo>
                      <a:cubicBezTo>
                        <a:pt x="123826" y="156515"/>
                        <a:pt x="155178" y="125410"/>
                        <a:pt x="155342" y="86891"/>
                      </a:cubicBezTo>
                      <a:cubicBezTo>
                        <a:pt x="155342" y="86343"/>
                        <a:pt x="155342" y="85781"/>
                        <a:pt x="155329" y="85233"/>
                      </a:cubicBezTo>
                      <a:cubicBezTo>
                        <a:pt x="155575" y="66528"/>
                        <a:pt x="148381" y="48481"/>
                        <a:pt x="135322" y="35080"/>
                      </a:cubicBezTo>
                      <a:cubicBezTo>
                        <a:pt x="121948" y="21953"/>
                        <a:pt x="104039" y="14498"/>
                        <a:pt x="85307" y="14252"/>
                      </a:cubicBezTo>
                      <a:close/>
                      <a:moveTo>
                        <a:pt x="85307" y="170328"/>
                      </a:moveTo>
                      <a:lnTo>
                        <a:pt x="85307" y="170328"/>
                      </a:lnTo>
                      <a:cubicBezTo>
                        <a:pt x="62546" y="170643"/>
                        <a:pt x="40635" y="161695"/>
                        <a:pt x="24603" y="145526"/>
                      </a:cubicBezTo>
                      <a:cubicBezTo>
                        <a:pt x="8941" y="129342"/>
                        <a:pt x="116" y="107747"/>
                        <a:pt x="-62" y="85233"/>
                      </a:cubicBezTo>
                      <a:cubicBezTo>
                        <a:pt x="-117" y="38163"/>
                        <a:pt x="38004" y="-41"/>
                        <a:pt x="85088" y="-82"/>
                      </a:cubicBezTo>
                      <a:cubicBezTo>
                        <a:pt x="132157" y="-137"/>
                        <a:pt x="170347" y="37985"/>
                        <a:pt x="170402" y="85054"/>
                      </a:cubicBezTo>
                      <a:cubicBezTo>
                        <a:pt x="170429" y="107747"/>
                        <a:pt x="161399" y="129507"/>
                        <a:pt x="145326" y="145526"/>
                      </a:cubicBezTo>
                      <a:cubicBezTo>
                        <a:pt x="129457" y="161517"/>
                        <a:pt x="107834" y="170451"/>
                        <a:pt x="85307" y="1703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2436BBAF-AA44-41E6-A2DF-35327D3901C6}"/>
                    </a:ext>
                  </a:extLst>
                </p:cNvPr>
                <p:cNvSpPr/>
                <p:nvPr/>
              </p:nvSpPr>
              <p:spPr>
                <a:xfrm>
                  <a:off x="4218774" y="2597552"/>
                  <a:ext cx="82302" cy="71675"/>
                </a:xfrm>
                <a:custGeom>
                  <a:avLst/>
                  <a:gdLst>
                    <a:gd name="connsiteX0" fmla="*/ 35648 w 85286"/>
                    <a:gd name="connsiteY0" fmla="*/ 73781 h 74273"/>
                    <a:gd name="connsiteX1" fmla="*/ 35648 w 85286"/>
                    <a:gd name="connsiteY1" fmla="*/ 73781 h 74273"/>
                    <a:gd name="connsiteX2" fmla="*/ 31126 w 85286"/>
                    <a:gd name="connsiteY2" fmla="*/ 73781 h 74273"/>
                    <a:gd name="connsiteX3" fmla="*/ 2761 w 85286"/>
                    <a:gd name="connsiteY3" fmla="*/ 52130 h 74273"/>
                    <a:gd name="connsiteX4" fmla="*/ 1254 w 85286"/>
                    <a:gd name="connsiteY4" fmla="*/ 41579 h 74273"/>
                    <a:gd name="connsiteX5" fmla="*/ 11216 w 85286"/>
                    <a:gd name="connsiteY5" fmla="*/ 40044 h 74273"/>
                    <a:gd name="connsiteX6" fmla="*/ 11257 w 85286"/>
                    <a:gd name="connsiteY6" fmla="*/ 40072 h 74273"/>
                    <a:gd name="connsiteX7" fmla="*/ 34141 w 85286"/>
                    <a:gd name="connsiteY7" fmla="*/ 57749 h 74273"/>
                    <a:gd name="connsiteX8" fmla="*/ 73194 w 85286"/>
                    <a:gd name="connsiteY8" fmla="*/ 2937 h 74273"/>
                    <a:gd name="connsiteX9" fmla="*/ 81649 w 85286"/>
                    <a:gd name="connsiteY9" fmla="*/ 786 h 74273"/>
                    <a:gd name="connsiteX10" fmla="*/ 82375 w 85286"/>
                    <a:gd name="connsiteY10" fmla="*/ 1293 h 74273"/>
                    <a:gd name="connsiteX11" fmla="*/ 83882 w 85286"/>
                    <a:gd name="connsiteY11" fmla="*/ 11707 h 74273"/>
                    <a:gd name="connsiteX12" fmla="*/ 40993 w 85286"/>
                    <a:gd name="connsiteY12" fmla="*/ 71863 h 74273"/>
                    <a:gd name="connsiteX13" fmla="*/ 35648 w 85286"/>
                    <a:gd name="connsiteY13" fmla="*/ 74192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86" h="74273">
                      <a:moveTo>
                        <a:pt x="35648" y="73781"/>
                      </a:moveTo>
                      <a:lnTo>
                        <a:pt x="35648" y="73781"/>
                      </a:lnTo>
                      <a:cubicBezTo>
                        <a:pt x="34154" y="74110"/>
                        <a:pt x="32620" y="74110"/>
                        <a:pt x="31126" y="73781"/>
                      </a:cubicBezTo>
                      <a:lnTo>
                        <a:pt x="2761" y="52130"/>
                      </a:lnTo>
                      <a:cubicBezTo>
                        <a:pt x="-322" y="49486"/>
                        <a:pt x="-966" y="44978"/>
                        <a:pt x="1254" y="41579"/>
                      </a:cubicBezTo>
                      <a:cubicBezTo>
                        <a:pt x="3583" y="38400"/>
                        <a:pt x="8037" y="37715"/>
                        <a:pt x="11216" y="40044"/>
                      </a:cubicBezTo>
                      <a:cubicBezTo>
                        <a:pt x="11229" y="40044"/>
                        <a:pt x="11243" y="40058"/>
                        <a:pt x="11257" y="40072"/>
                      </a:cubicBezTo>
                      <a:lnTo>
                        <a:pt x="34141" y="57749"/>
                      </a:lnTo>
                      <a:lnTo>
                        <a:pt x="73194" y="2937"/>
                      </a:lnTo>
                      <a:cubicBezTo>
                        <a:pt x="74935" y="5"/>
                        <a:pt x="78717" y="-955"/>
                        <a:pt x="81649" y="786"/>
                      </a:cubicBezTo>
                      <a:cubicBezTo>
                        <a:pt x="81896" y="936"/>
                        <a:pt x="82142" y="1101"/>
                        <a:pt x="82375" y="1293"/>
                      </a:cubicBezTo>
                      <a:cubicBezTo>
                        <a:pt x="85486" y="3855"/>
                        <a:pt x="86143" y="8363"/>
                        <a:pt x="83882" y="11707"/>
                      </a:cubicBezTo>
                      <a:lnTo>
                        <a:pt x="40993" y="71863"/>
                      </a:lnTo>
                      <a:cubicBezTo>
                        <a:pt x="39581" y="73301"/>
                        <a:pt x="37663" y="74137"/>
                        <a:pt x="35648" y="7419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08FDFDF-2023-4334-A829-70FA9424AF5E}"/>
                  </a:ext>
                </a:extLst>
              </p:cNvPr>
              <p:cNvSpPr txBox="1"/>
              <p:nvPr/>
            </p:nvSpPr>
            <p:spPr>
              <a:xfrm>
                <a:off x="1016839" y="2464618"/>
                <a:ext cx="2892849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Network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D2CC4C-33E6-47B9-B861-719A6CBA5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77" y="2247184"/>
            <a:ext cx="2913715" cy="2913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51FB0-EE41-3BC3-2448-424A365ADE36}"/>
              </a:ext>
            </a:extLst>
          </p:cNvPr>
          <p:cNvSpPr txBox="1"/>
          <p:nvPr/>
        </p:nvSpPr>
        <p:spPr>
          <a:xfrm>
            <a:off x="2676588" y="5989142"/>
            <a:ext cx="71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Content, g</a:t>
            </a:r>
            <a:r>
              <a:rPr lang="en-US" dirty="0"/>
              <a:t>ateway, internal network, email, web, and cloud</a:t>
            </a:r>
            <a:r>
              <a:rPr lang="hr-HR" dirty="0"/>
              <a:t> sensors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11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DC12D-EAD7-3DE8-1C65-E1BCA3E1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with Full Visibility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A1CD1-F4FC-4D05-1698-5F6A30DA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9C6AC-73FF-3974-93D7-948A0F501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Know your terrain better than your adversary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416E4-0F6C-DD05-D568-805BAF17E72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6223" y="1948379"/>
            <a:ext cx="5196876" cy="4126026"/>
          </a:xfrm>
        </p:spPr>
        <p:txBody>
          <a:bodyPr/>
          <a:lstStyle/>
          <a:p>
            <a:r>
              <a:rPr lang="en-US" dirty="0"/>
              <a:t>Visualize your full terrain mapping with risk assessment</a:t>
            </a:r>
          </a:p>
          <a:p>
            <a:r>
              <a:rPr lang="en-US" dirty="0"/>
              <a:t>Track all network traffic, including:</a:t>
            </a:r>
          </a:p>
          <a:p>
            <a:pPr lvl="1"/>
            <a:r>
              <a:rPr lang="en-US" dirty="0"/>
              <a:t>On-premises and cloud </a:t>
            </a:r>
          </a:p>
          <a:p>
            <a:pPr lvl="1"/>
            <a:r>
              <a:rPr lang="en-US" dirty="0"/>
              <a:t>Web, email, inbound, outbound, internal, and more, across all ports and protocols</a:t>
            </a:r>
          </a:p>
          <a:p>
            <a:pPr lvl="1"/>
            <a:r>
              <a:rPr lang="en-US" dirty="0"/>
              <a:t>Transport Layer Security (TLS)</a:t>
            </a:r>
          </a:p>
          <a:p>
            <a:r>
              <a:rPr lang="en-US" dirty="0"/>
              <a:t>Catch risks other tools miss, with:</a:t>
            </a:r>
          </a:p>
          <a:p>
            <a:pPr lvl="1"/>
            <a:r>
              <a:rPr lang="en-US" dirty="0"/>
              <a:t>Patented Deep Session Inspection</a:t>
            </a:r>
            <a:r>
              <a:rPr lang="en-US" baseline="30000" dirty="0"/>
              <a:t>®</a:t>
            </a:r>
          </a:p>
          <a:p>
            <a:pPr lvl="1"/>
            <a:r>
              <a:rPr lang="en-US" dirty="0"/>
              <a:t>Encrypted traffic analysis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53D6BE-FB08-1C49-4DBD-21F91E9DD728}"/>
              </a:ext>
            </a:extLst>
          </p:cNvPr>
          <p:cNvGrpSpPr/>
          <p:nvPr/>
        </p:nvGrpSpPr>
        <p:grpSpPr>
          <a:xfrm>
            <a:off x="6095141" y="1127053"/>
            <a:ext cx="5328092" cy="4827800"/>
            <a:chOff x="3442465" y="1340235"/>
            <a:chExt cx="5328092" cy="4827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BCDC0A-6A26-B17F-6FA9-707687461B5C}"/>
                </a:ext>
              </a:extLst>
            </p:cNvPr>
            <p:cNvSpPr/>
            <p:nvPr/>
          </p:nvSpPr>
          <p:spPr>
            <a:xfrm>
              <a:off x="4207462" y="1863936"/>
              <a:ext cx="3780400" cy="378039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D100F7-A405-1556-0C3A-0C273F447C14}"/>
                </a:ext>
              </a:extLst>
            </p:cNvPr>
            <p:cNvSpPr/>
            <p:nvPr/>
          </p:nvSpPr>
          <p:spPr>
            <a:xfrm>
              <a:off x="4764510" y="2420984"/>
              <a:ext cx="2666304" cy="266630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3B5B2F-DF64-B728-0681-9895C09A64E0}"/>
                </a:ext>
              </a:extLst>
            </p:cNvPr>
            <p:cNvSpPr/>
            <p:nvPr/>
          </p:nvSpPr>
          <p:spPr>
            <a:xfrm>
              <a:off x="3692455" y="1348929"/>
              <a:ext cx="4810414" cy="481041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68E58F-8B82-C1CA-69AA-F4217A23313D}"/>
                </a:ext>
              </a:extLst>
            </p:cNvPr>
            <p:cNvSpPr/>
            <p:nvPr/>
          </p:nvSpPr>
          <p:spPr>
            <a:xfrm>
              <a:off x="4990700" y="3191009"/>
              <a:ext cx="2208882" cy="1199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9"/>
                <a:t>Know </a:t>
              </a:r>
            </a:p>
            <a:p>
              <a:pPr algn="ctr"/>
              <a:r>
                <a:rPr lang="en-US" sz="2399"/>
                <a:t>Your </a:t>
              </a:r>
              <a:br>
                <a:rPr lang="en-US" sz="2399"/>
              </a:br>
              <a:r>
                <a:rPr lang="en-US" sz="2399"/>
                <a:t>Terrain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0EC20E-3757-AC03-DA93-C3169CED3A26}"/>
                </a:ext>
              </a:extLst>
            </p:cNvPr>
            <p:cNvSpPr/>
            <p:nvPr/>
          </p:nvSpPr>
          <p:spPr>
            <a:xfrm>
              <a:off x="6243147" y="1340235"/>
              <a:ext cx="1593850" cy="159385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436020-FE73-50A0-2FC5-F9E891CFE5D9}"/>
                </a:ext>
              </a:extLst>
            </p:cNvPr>
            <p:cNvSpPr/>
            <p:nvPr/>
          </p:nvSpPr>
          <p:spPr>
            <a:xfrm>
              <a:off x="4376026" y="4574185"/>
              <a:ext cx="1593850" cy="159385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26EC8D-A369-AAED-FEED-61AF83F2F770}"/>
                </a:ext>
              </a:extLst>
            </p:cNvPr>
            <p:cNvSpPr/>
            <p:nvPr/>
          </p:nvSpPr>
          <p:spPr>
            <a:xfrm>
              <a:off x="7176707" y="2957210"/>
              <a:ext cx="1593850" cy="159385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6B78EE-C53C-85B6-5024-6104C60AFA12}"/>
                </a:ext>
              </a:extLst>
            </p:cNvPr>
            <p:cNvSpPr/>
            <p:nvPr/>
          </p:nvSpPr>
          <p:spPr>
            <a:xfrm>
              <a:off x="3442465" y="2957210"/>
              <a:ext cx="1593850" cy="1593850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55B089-AAD6-507F-38F9-672C91FA22BD}"/>
                </a:ext>
              </a:extLst>
            </p:cNvPr>
            <p:cNvSpPr/>
            <p:nvPr/>
          </p:nvSpPr>
          <p:spPr>
            <a:xfrm>
              <a:off x="6243147" y="4574185"/>
              <a:ext cx="1593850" cy="159385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DEA47F-8568-3ABF-B918-F2BB6CF62275}"/>
                </a:ext>
              </a:extLst>
            </p:cNvPr>
            <p:cNvSpPr/>
            <p:nvPr/>
          </p:nvSpPr>
          <p:spPr>
            <a:xfrm>
              <a:off x="4376026" y="1340235"/>
              <a:ext cx="1593850" cy="159385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53CB2-323F-90D8-840F-C8D646C05005}"/>
                </a:ext>
              </a:extLst>
            </p:cNvPr>
            <p:cNvSpPr txBox="1"/>
            <p:nvPr/>
          </p:nvSpPr>
          <p:spPr>
            <a:xfrm>
              <a:off x="3531476" y="3823774"/>
              <a:ext cx="1415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Subnets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19DAD6-F8C7-4455-81B7-FAC6A0FA5DEF}"/>
                </a:ext>
              </a:extLst>
            </p:cNvPr>
            <p:cNvSpPr txBox="1"/>
            <p:nvPr/>
          </p:nvSpPr>
          <p:spPr>
            <a:xfrm>
              <a:off x="7273158" y="3823774"/>
              <a:ext cx="1415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Ports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37DE73-0732-6120-3526-44E1AEBDECFD}"/>
                </a:ext>
              </a:extLst>
            </p:cNvPr>
            <p:cNvSpPr txBox="1"/>
            <p:nvPr/>
          </p:nvSpPr>
          <p:spPr>
            <a:xfrm>
              <a:off x="4465038" y="5431856"/>
              <a:ext cx="1415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14650-056E-8605-588B-68D936AE143F}"/>
                </a:ext>
              </a:extLst>
            </p:cNvPr>
            <p:cNvSpPr txBox="1"/>
            <p:nvPr/>
          </p:nvSpPr>
          <p:spPr>
            <a:xfrm>
              <a:off x="6332159" y="5431856"/>
              <a:ext cx="1415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Servers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8498E4-0F9A-AB97-1E31-6F8EBA8FA327}"/>
                </a:ext>
              </a:extLst>
            </p:cNvPr>
            <p:cNvSpPr txBox="1"/>
            <p:nvPr/>
          </p:nvSpPr>
          <p:spPr>
            <a:xfrm>
              <a:off x="4376026" y="2205180"/>
              <a:ext cx="1593850" cy="530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Assets</a:t>
              </a:r>
            </a:p>
            <a:p>
              <a:pPr algn="ctr"/>
              <a:r>
                <a:rPr lang="en-US" sz="1050">
                  <a:solidFill>
                    <a:schemeClr val="bg1"/>
                  </a:solidFill>
                </a:rPr>
                <a:t>Known &amp; Unknown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995081-E36D-8B15-21FA-34FA67EC5964}"/>
                </a:ext>
              </a:extLst>
            </p:cNvPr>
            <p:cNvSpPr txBox="1"/>
            <p:nvPr/>
          </p:nvSpPr>
          <p:spPr>
            <a:xfrm>
              <a:off x="6332159" y="2205180"/>
              <a:ext cx="1415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OS</a:t>
              </a:r>
            </a:p>
          </p:txBody>
        </p:sp>
        <p:grpSp>
          <p:nvGrpSpPr>
            <p:cNvPr id="23" name="Graphic 1035">
              <a:extLst>
                <a:ext uri="{FF2B5EF4-FFF2-40B4-BE49-F238E27FC236}">
                  <a16:creationId xmlns:a16="http://schemas.microsoft.com/office/drawing/2014/main" id="{80B1B819-1172-2C96-8D66-5D83A06C9EAE}"/>
                </a:ext>
              </a:extLst>
            </p:cNvPr>
            <p:cNvGrpSpPr/>
            <p:nvPr/>
          </p:nvGrpSpPr>
          <p:grpSpPr>
            <a:xfrm>
              <a:off x="6622069" y="1629456"/>
              <a:ext cx="836006" cy="533788"/>
              <a:chOff x="2220117" y="3479800"/>
              <a:chExt cx="2078173" cy="1326912"/>
            </a:xfrm>
            <a:solidFill>
              <a:schemeClr val="bg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B13BBCF-61DA-2BA4-FB73-1E9C28EE3A08}"/>
                  </a:ext>
                </a:extLst>
              </p:cNvPr>
              <p:cNvSpPr/>
              <p:nvPr/>
            </p:nvSpPr>
            <p:spPr>
              <a:xfrm>
                <a:off x="3696659" y="3526543"/>
                <a:ext cx="601631" cy="1280169"/>
              </a:xfrm>
              <a:custGeom>
                <a:avLst/>
                <a:gdLst>
                  <a:gd name="connsiteX0" fmla="*/ 567342 w 601631"/>
                  <a:gd name="connsiteY0" fmla="*/ 1280170 h 1280169"/>
                  <a:gd name="connsiteX1" fmla="*/ 36368 w 601631"/>
                  <a:gd name="connsiteY1" fmla="*/ 1280170 h 1280169"/>
                  <a:gd name="connsiteX2" fmla="*/ 0 w 601631"/>
                  <a:gd name="connsiteY2" fmla="*/ 1243801 h 1280169"/>
                  <a:gd name="connsiteX3" fmla="*/ 0 w 601631"/>
                  <a:gd name="connsiteY3" fmla="*/ 35344 h 1280169"/>
                  <a:gd name="connsiteX4" fmla="*/ 35319 w 601631"/>
                  <a:gd name="connsiteY4" fmla="*/ 0 h 1280169"/>
                  <a:gd name="connsiteX5" fmla="*/ 36368 w 601631"/>
                  <a:gd name="connsiteY5" fmla="*/ 15 h 1280169"/>
                  <a:gd name="connsiteX6" fmla="*/ 567342 w 601631"/>
                  <a:gd name="connsiteY6" fmla="*/ 15 h 1280169"/>
                  <a:gd name="connsiteX7" fmla="*/ 601631 w 601631"/>
                  <a:gd name="connsiteY7" fmla="*/ 35344 h 1280169"/>
                  <a:gd name="connsiteX8" fmla="*/ 601631 w 601631"/>
                  <a:gd name="connsiteY8" fmla="*/ 1243801 h 1280169"/>
                  <a:gd name="connsiteX9" fmla="*/ 567342 w 601631"/>
                  <a:gd name="connsiteY9" fmla="*/ 1280170 h 1280169"/>
                  <a:gd name="connsiteX10" fmla="*/ 71697 w 601631"/>
                  <a:gd name="connsiteY10" fmla="*/ 1208473 h 1280169"/>
                  <a:gd name="connsiteX11" fmla="*/ 532013 w 601631"/>
                  <a:gd name="connsiteY11" fmla="*/ 1208473 h 1280169"/>
                  <a:gd name="connsiteX12" fmla="*/ 532013 w 601631"/>
                  <a:gd name="connsiteY12" fmla="*/ 71712 h 1280169"/>
                  <a:gd name="connsiteX13" fmla="*/ 71697 w 601631"/>
                  <a:gd name="connsiteY13" fmla="*/ 71712 h 128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1631" h="1280169">
                    <a:moveTo>
                      <a:pt x="567342" y="1280170"/>
                    </a:moveTo>
                    <a:lnTo>
                      <a:pt x="36368" y="1280170"/>
                    </a:lnTo>
                    <a:cubicBezTo>
                      <a:pt x="16283" y="1280170"/>
                      <a:pt x="0" y="1263887"/>
                      <a:pt x="0" y="1243801"/>
                    </a:cubicBezTo>
                    <a:lnTo>
                      <a:pt x="0" y="35344"/>
                    </a:lnTo>
                    <a:cubicBezTo>
                      <a:pt x="-10" y="15833"/>
                      <a:pt x="15804" y="8"/>
                      <a:pt x="35319" y="0"/>
                    </a:cubicBezTo>
                    <a:cubicBezTo>
                      <a:pt x="35661" y="0"/>
                      <a:pt x="36015" y="5"/>
                      <a:pt x="36368" y="15"/>
                    </a:cubicBezTo>
                    <a:lnTo>
                      <a:pt x="567342" y="15"/>
                    </a:lnTo>
                    <a:cubicBezTo>
                      <a:pt x="586222" y="1089"/>
                      <a:pt x="601122" y="16445"/>
                      <a:pt x="601631" y="35344"/>
                    </a:cubicBezTo>
                    <a:lnTo>
                      <a:pt x="601631" y="1243801"/>
                    </a:lnTo>
                    <a:cubicBezTo>
                      <a:pt x="601663" y="1263108"/>
                      <a:pt x="586606" y="1279068"/>
                      <a:pt x="567342" y="1280170"/>
                    </a:cubicBezTo>
                    <a:close/>
                    <a:moveTo>
                      <a:pt x="71697" y="1208473"/>
                    </a:moveTo>
                    <a:lnTo>
                      <a:pt x="532013" y="1208473"/>
                    </a:lnTo>
                    <a:lnTo>
                      <a:pt x="532013" y="71712"/>
                    </a:lnTo>
                    <a:lnTo>
                      <a:pt x="71697" y="71712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6D59C4-E343-CB08-ED41-D21F33C36369}"/>
                  </a:ext>
                </a:extLst>
              </p:cNvPr>
              <p:cNvSpPr/>
              <p:nvPr/>
            </p:nvSpPr>
            <p:spPr>
              <a:xfrm>
                <a:off x="2220117" y="3479800"/>
                <a:ext cx="1361288" cy="1077532"/>
              </a:xfrm>
              <a:custGeom>
                <a:avLst/>
                <a:gdLst>
                  <a:gd name="connsiteX0" fmla="*/ 1257295 w 1361288"/>
                  <a:gd name="connsiteY0" fmla="*/ 1077532 h 1077532"/>
                  <a:gd name="connsiteX1" fmla="*/ 103909 w 1361288"/>
                  <a:gd name="connsiteY1" fmla="*/ 1077532 h 1077532"/>
                  <a:gd name="connsiteX2" fmla="*/ 0 w 1361288"/>
                  <a:gd name="connsiteY2" fmla="*/ 973624 h 1077532"/>
                  <a:gd name="connsiteX3" fmla="*/ 0 w 1361288"/>
                  <a:gd name="connsiteY3" fmla="*/ 103909 h 1077532"/>
                  <a:gd name="connsiteX4" fmla="*/ 103909 w 1361288"/>
                  <a:gd name="connsiteY4" fmla="*/ 0 h 1077532"/>
                  <a:gd name="connsiteX5" fmla="*/ 1257295 w 1361288"/>
                  <a:gd name="connsiteY5" fmla="*/ 0 h 1077532"/>
                  <a:gd name="connsiteX6" fmla="*/ 1361204 w 1361288"/>
                  <a:gd name="connsiteY6" fmla="*/ 103909 h 1077532"/>
                  <a:gd name="connsiteX7" fmla="*/ 1361204 w 1361288"/>
                  <a:gd name="connsiteY7" fmla="*/ 969467 h 1077532"/>
                  <a:gd name="connsiteX8" fmla="*/ 1261535 w 1361288"/>
                  <a:gd name="connsiteY8" fmla="*/ 1077449 h 1077532"/>
                  <a:gd name="connsiteX9" fmla="*/ 1257295 w 1361288"/>
                  <a:gd name="connsiteY9" fmla="*/ 1077532 h 1077532"/>
                  <a:gd name="connsiteX10" fmla="*/ 103909 w 1361288"/>
                  <a:gd name="connsiteY10" fmla="*/ 71697 h 1077532"/>
                  <a:gd name="connsiteX11" fmla="*/ 71697 w 1361288"/>
                  <a:gd name="connsiteY11" fmla="*/ 103909 h 1077532"/>
                  <a:gd name="connsiteX12" fmla="*/ 71697 w 1361288"/>
                  <a:gd name="connsiteY12" fmla="*/ 969467 h 1077532"/>
                  <a:gd name="connsiteX13" fmla="*/ 103909 w 1361288"/>
                  <a:gd name="connsiteY13" fmla="*/ 1005835 h 1077532"/>
                  <a:gd name="connsiteX14" fmla="*/ 1257295 w 1361288"/>
                  <a:gd name="connsiteY14" fmla="*/ 1005835 h 1077532"/>
                  <a:gd name="connsiteX15" fmla="*/ 1292624 w 1361288"/>
                  <a:gd name="connsiteY15" fmla="*/ 969467 h 1077532"/>
                  <a:gd name="connsiteX16" fmla="*/ 1292624 w 1361288"/>
                  <a:gd name="connsiteY16" fmla="*/ 103909 h 1077532"/>
                  <a:gd name="connsiteX17" fmla="*/ 1257295 w 1361288"/>
                  <a:gd name="connsiteY17" fmla="*/ 71697 h 107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1288" h="1077532">
                    <a:moveTo>
                      <a:pt x="1257295" y="1077532"/>
                    </a:moveTo>
                    <a:lnTo>
                      <a:pt x="103909" y="1077532"/>
                    </a:lnTo>
                    <a:cubicBezTo>
                      <a:pt x="46521" y="1077532"/>
                      <a:pt x="0" y="1031011"/>
                      <a:pt x="0" y="973624"/>
                    </a:cubicBezTo>
                    <a:lnTo>
                      <a:pt x="0" y="103909"/>
                    </a:lnTo>
                    <a:cubicBezTo>
                      <a:pt x="0" y="46521"/>
                      <a:pt x="46521" y="0"/>
                      <a:pt x="103909" y="0"/>
                    </a:cubicBezTo>
                    <a:lnTo>
                      <a:pt x="1257295" y="0"/>
                    </a:lnTo>
                    <a:cubicBezTo>
                      <a:pt x="1314684" y="0"/>
                      <a:pt x="1361204" y="46521"/>
                      <a:pt x="1361204" y="103909"/>
                    </a:cubicBezTo>
                    <a:lnTo>
                      <a:pt x="1361204" y="969467"/>
                    </a:lnTo>
                    <a:cubicBezTo>
                      <a:pt x="1363500" y="1026808"/>
                      <a:pt x="1318872" y="1075153"/>
                      <a:pt x="1261535" y="1077449"/>
                    </a:cubicBezTo>
                    <a:cubicBezTo>
                      <a:pt x="1260122" y="1077501"/>
                      <a:pt x="1258708" y="1077532"/>
                      <a:pt x="1257295" y="1077532"/>
                    </a:cubicBezTo>
                    <a:close/>
                    <a:moveTo>
                      <a:pt x="103909" y="71697"/>
                    </a:moveTo>
                    <a:cubicBezTo>
                      <a:pt x="86944" y="73547"/>
                      <a:pt x="73547" y="86944"/>
                      <a:pt x="71697" y="103909"/>
                    </a:cubicBezTo>
                    <a:lnTo>
                      <a:pt x="71697" y="969467"/>
                    </a:lnTo>
                    <a:cubicBezTo>
                      <a:pt x="71575" y="988036"/>
                      <a:pt x="85462" y="1003714"/>
                      <a:pt x="103909" y="1005835"/>
                    </a:cubicBezTo>
                    <a:lnTo>
                      <a:pt x="1257295" y="1005835"/>
                    </a:lnTo>
                    <a:cubicBezTo>
                      <a:pt x="1276976" y="1005273"/>
                      <a:pt x="1292635" y="989154"/>
                      <a:pt x="1292624" y="969467"/>
                    </a:cubicBezTo>
                    <a:lnTo>
                      <a:pt x="1292624" y="103909"/>
                    </a:lnTo>
                    <a:cubicBezTo>
                      <a:pt x="1290557" y="85852"/>
                      <a:pt x="1275469" y="72098"/>
                      <a:pt x="1257295" y="71697"/>
                    </a:cubicBez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89761FA-0F57-EEF3-A26C-2FAC1B79DE3E}"/>
                  </a:ext>
                </a:extLst>
              </p:cNvPr>
              <p:cNvSpPr/>
              <p:nvPr/>
            </p:nvSpPr>
            <p:spPr>
              <a:xfrm>
                <a:off x="2712643" y="4488436"/>
                <a:ext cx="383562" cy="305490"/>
              </a:xfrm>
              <a:custGeom>
                <a:avLst/>
                <a:gdLst>
                  <a:gd name="connsiteX0" fmla="*/ 348094 w 383563"/>
                  <a:gd name="connsiteY0" fmla="*/ 305491 h 305491"/>
                  <a:gd name="connsiteX1" fmla="*/ 36368 w 383563"/>
                  <a:gd name="connsiteY1" fmla="*/ 305491 h 305491"/>
                  <a:gd name="connsiteX2" fmla="*/ 0 w 383563"/>
                  <a:gd name="connsiteY2" fmla="*/ 270162 h 305491"/>
                  <a:gd name="connsiteX3" fmla="*/ 0 w 383563"/>
                  <a:gd name="connsiteY3" fmla="*/ 36368 h 305491"/>
                  <a:gd name="connsiteX4" fmla="*/ 36368 w 383563"/>
                  <a:gd name="connsiteY4" fmla="*/ 0 h 305491"/>
                  <a:gd name="connsiteX5" fmla="*/ 348094 w 383563"/>
                  <a:gd name="connsiteY5" fmla="*/ 0 h 305491"/>
                  <a:gd name="connsiteX6" fmla="*/ 383423 w 383563"/>
                  <a:gd name="connsiteY6" fmla="*/ 36368 h 305491"/>
                  <a:gd name="connsiteX7" fmla="*/ 383423 w 383563"/>
                  <a:gd name="connsiteY7" fmla="*/ 267045 h 305491"/>
                  <a:gd name="connsiteX8" fmla="*/ 351350 w 383563"/>
                  <a:gd name="connsiteY8" fmla="*/ 305356 h 305491"/>
                  <a:gd name="connsiteX9" fmla="*/ 348094 w 383563"/>
                  <a:gd name="connsiteY9" fmla="*/ 305491 h 305491"/>
                  <a:gd name="connsiteX10" fmla="*/ 67541 w 383563"/>
                  <a:gd name="connsiteY10" fmla="*/ 233794 h 305491"/>
                  <a:gd name="connsiteX11" fmla="*/ 311726 w 383563"/>
                  <a:gd name="connsiteY11" fmla="*/ 233794 h 305491"/>
                  <a:gd name="connsiteX12" fmla="*/ 311726 w 383563"/>
                  <a:gd name="connsiteY12" fmla="*/ 74814 h 305491"/>
                  <a:gd name="connsiteX13" fmla="*/ 67541 w 383563"/>
                  <a:gd name="connsiteY13" fmla="*/ 74814 h 3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3563" h="305491">
                    <a:moveTo>
                      <a:pt x="348094" y="305491"/>
                    </a:moveTo>
                    <a:lnTo>
                      <a:pt x="36368" y="305491"/>
                    </a:lnTo>
                    <a:cubicBezTo>
                      <a:pt x="16682" y="305502"/>
                      <a:pt x="562" y="289843"/>
                      <a:pt x="0" y="270162"/>
                    </a:cubicBezTo>
                    <a:lnTo>
                      <a:pt x="0" y="36368"/>
                    </a:lnTo>
                    <a:cubicBezTo>
                      <a:pt x="0" y="16282"/>
                      <a:pt x="16283" y="0"/>
                      <a:pt x="36368" y="0"/>
                    </a:cubicBezTo>
                    <a:lnTo>
                      <a:pt x="348094" y="0"/>
                    </a:lnTo>
                    <a:cubicBezTo>
                      <a:pt x="367772" y="562"/>
                      <a:pt x="383431" y="16682"/>
                      <a:pt x="383423" y="36368"/>
                    </a:cubicBezTo>
                    <a:lnTo>
                      <a:pt x="383423" y="267045"/>
                    </a:lnTo>
                    <a:cubicBezTo>
                      <a:pt x="385145" y="286476"/>
                      <a:pt x="370785" y="303631"/>
                      <a:pt x="351350" y="305356"/>
                    </a:cubicBezTo>
                    <a:cubicBezTo>
                      <a:pt x="350267" y="305450"/>
                      <a:pt x="349181" y="305491"/>
                      <a:pt x="348094" y="305491"/>
                    </a:cubicBezTo>
                    <a:close/>
                    <a:moveTo>
                      <a:pt x="67541" y="233794"/>
                    </a:moveTo>
                    <a:lnTo>
                      <a:pt x="311726" y="233794"/>
                    </a:lnTo>
                    <a:lnTo>
                      <a:pt x="311726" y="74814"/>
                    </a:lnTo>
                    <a:lnTo>
                      <a:pt x="67541" y="74814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80B5F9-1BD3-874E-90ED-94FFBAFC412B}"/>
                  </a:ext>
                </a:extLst>
              </p:cNvPr>
              <p:cNvSpPr/>
              <p:nvPr/>
            </p:nvSpPr>
            <p:spPr>
              <a:xfrm>
                <a:off x="2543273" y="4722228"/>
                <a:ext cx="719048" cy="71697"/>
              </a:xfrm>
              <a:custGeom>
                <a:avLst/>
                <a:gdLst>
                  <a:gd name="connsiteX0" fmla="*/ 682680 w 719048"/>
                  <a:gd name="connsiteY0" fmla="*/ 71697 h 71697"/>
                  <a:gd name="connsiteX1" fmla="*/ 36368 w 719048"/>
                  <a:gd name="connsiteY1" fmla="*/ 71697 h 71697"/>
                  <a:gd name="connsiteX2" fmla="*/ 0 w 719048"/>
                  <a:gd name="connsiteY2" fmla="*/ 36368 h 71697"/>
                  <a:gd name="connsiteX3" fmla="*/ 36368 w 719048"/>
                  <a:gd name="connsiteY3" fmla="*/ 0 h 71697"/>
                  <a:gd name="connsiteX4" fmla="*/ 682680 w 719048"/>
                  <a:gd name="connsiteY4" fmla="*/ 0 h 71697"/>
                  <a:gd name="connsiteX5" fmla="*/ 719048 w 719048"/>
                  <a:gd name="connsiteY5" fmla="*/ 36368 h 71697"/>
                  <a:gd name="connsiteX6" fmla="*/ 682680 w 719048"/>
                  <a:gd name="connsiteY6" fmla="*/ 71697 h 7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048" h="71697">
                    <a:moveTo>
                      <a:pt x="682680" y="71697"/>
                    </a:moveTo>
                    <a:lnTo>
                      <a:pt x="36368" y="71697"/>
                    </a:lnTo>
                    <a:cubicBezTo>
                      <a:pt x="16682" y="71707"/>
                      <a:pt x="562" y="56048"/>
                      <a:pt x="0" y="36368"/>
                    </a:cubicBezTo>
                    <a:cubicBezTo>
                      <a:pt x="0" y="16282"/>
                      <a:pt x="16283" y="0"/>
                      <a:pt x="36368" y="0"/>
                    </a:cubicBezTo>
                    <a:lnTo>
                      <a:pt x="682680" y="0"/>
                    </a:lnTo>
                    <a:cubicBezTo>
                      <a:pt x="702766" y="0"/>
                      <a:pt x="719048" y="16282"/>
                      <a:pt x="719048" y="36368"/>
                    </a:cubicBezTo>
                    <a:cubicBezTo>
                      <a:pt x="718487" y="56048"/>
                      <a:pt x="702367" y="71707"/>
                      <a:pt x="682680" y="71697"/>
                    </a:cubicBez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5B7C201-72CF-9F4E-100C-C634DC741F61}"/>
                  </a:ext>
                </a:extLst>
              </p:cNvPr>
              <p:cNvSpPr/>
              <p:nvPr/>
            </p:nvSpPr>
            <p:spPr>
              <a:xfrm rot="-5400000">
                <a:off x="3962665" y="4270544"/>
                <a:ext cx="71697" cy="71696"/>
              </a:xfrm>
              <a:custGeom>
                <a:avLst/>
                <a:gdLst>
                  <a:gd name="connsiteX0" fmla="*/ 0 w 71697"/>
                  <a:gd name="connsiteY0" fmla="*/ 0 h 71696"/>
                  <a:gd name="connsiteX1" fmla="*/ 71697 w 71697"/>
                  <a:gd name="connsiteY1" fmla="*/ 0 h 71696"/>
                  <a:gd name="connsiteX2" fmla="*/ 71697 w 71697"/>
                  <a:gd name="connsiteY2" fmla="*/ 71697 h 71696"/>
                  <a:gd name="connsiteX3" fmla="*/ 0 w 71697"/>
                  <a:gd name="connsiteY3" fmla="*/ 7169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97" h="71696">
                    <a:moveTo>
                      <a:pt x="0" y="0"/>
                    </a:moveTo>
                    <a:lnTo>
                      <a:pt x="71697" y="0"/>
                    </a:lnTo>
                    <a:lnTo>
                      <a:pt x="71697" y="71697"/>
                    </a:lnTo>
                    <a:lnTo>
                      <a:pt x="0" y="71697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D96B94D-9B88-E843-1C80-239E10560E3B}"/>
                  </a:ext>
                </a:extLst>
              </p:cNvPr>
              <p:cNvSpPr/>
              <p:nvPr/>
            </p:nvSpPr>
            <p:spPr>
              <a:xfrm rot="-5400000">
                <a:off x="3962665" y="4407703"/>
                <a:ext cx="71697" cy="71696"/>
              </a:xfrm>
              <a:custGeom>
                <a:avLst/>
                <a:gdLst>
                  <a:gd name="connsiteX0" fmla="*/ 0 w 71697"/>
                  <a:gd name="connsiteY0" fmla="*/ 0 h 71696"/>
                  <a:gd name="connsiteX1" fmla="*/ 71697 w 71697"/>
                  <a:gd name="connsiteY1" fmla="*/ 0 h 71696"/>
                  <a:gd name="connsiteX2" fmla="*/ 71697 w 71697"/>
                  <a:gd name="connsiteY2" fmla="*/ 71697 h 71696"/>
                  <a:gd name="connsiteX3" fmla="*/ 0 w 71697"/>
                  <a:gd name="connsiteY3" fmla="*/ 7169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97" h="71696">
                    <a:moveTo>
                      <a:pt x="0" y="0"/>
                    </a:moveTo>
                    <a:lnTo>
                      <a:pt x="71697" y="0"/>
                    </a:lnTo>
                    <a:lnTo>
                      <a:pt x="71697" y="71697"/>
                    </a:lnTo>
                    <a:lnTo>
                      <a:pt x="0" y="71697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6EBC6A-4EDB-0003-D55B-A01B2385B4F7}"/>
                  </a:ext>
                </a:extLst>
              </p:cNvPr>
              <p:cNvSpPr/>
              <p:nvPr/>
            </p:nvSpPr>
            <p:spPr>
              <a:xfrm rot="-5400000">
                <a:off x="3962665" y="4270544"/>
                <a:ext cx="71697" cy="71696"/>
              </a:xfrm>
              <a:custGeom>
                <a:avLst/>
                <a:gdLst>
                  <a:gd name="connsiteX0" fmla="*/ 0 w 71697"/>
                  <a:gd name="connsiteY0" fmla="*/ 0 h 71696"/>
                  <a:gd name="connsiteX1" fmla="*/ 71697 w 71697"/>
                  <a:gd name="connsiteY1" fmla="*/ 0 h 71696"/>
                  <a:gd name="connsiteX2" fmla="*/ 71697 w 71697"/>
                  <a:gd name="connsiteY2" fmla="*/ 71697 h 71696"/>
                  <a:gd name="connsiteX3" fmla="*/ 0 w 71697"/>
                  <a:gd name="connsiteY3" fmla="*/ 7169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97" h="71696">
                    <a:moveTo>
                      <a:pt x="0" y="0"/>
                    </a:moveTo>
                    <a:lnTo>
                      <a:pt x="71697" y="0"/>
                    </a:lnTo>
                    <a:lnTo>
                      <a:pt x="71697" y="71697"/>
                    </a:lnTo>
                    <a:lnTo>
                      <a:pt x="0" y="71697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9D2BF5-BC40-7C62-28D9-5212F6079D81}"/>
                  </a:ext>
                </a:extLst>
              </p:cNvPr>
              <p:cNvSpPr/>
              <p:nvPr/>
            </p:nvSpPr>
            <p:spPr>
              <a:xfrm rot="-5400000">
                <a:off x="3962665" y="4542785"/>
                <a:ext cx="71697" cy="71696"/>
              </a:xfrm>
              <a:custGeom>
                <a:avLst/>
                <a:gdLst>
                  <a:gd name="connsiteX0" fmla="*/ 0 w 71697"/>
                  <a:gd name="connsiteY0" fmla="*/ 0 h 71696"/>
                  <a:gd name="connsiteX1" fmla="*/ 71697 w 71697"/>
                  <a:gd name="connsiteY1" fmla="*/ 0 h 71696"/>
                  <a:gd name="connsiteX2" fmla="*/ 71697 w 71697"/>
                  <a:gd name="connsiteY2" fmla="*/ 71697 h 71696"/>
                  <a:gd name="connsiteX3" fmla="*/ 0 w 71697"/>
                  <a:gd name="connsiteY3" fmla="*/ 7169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97" h="71696">
                    <a:moveTo>
                      <a:pt x="0" y="0"/>
                    </a:moveTo>
                    <a:lnTo>
                      <a:pt x="71697" y="0"/>
                    </a:lnTo>
                    <a:lnTo>
                      <a:pt x="71697" y="71697"/>
                    </a:lnTo>
                    <a:lnTo>
                      <a:pt x="0" y="71697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E578C0B-6036-0C6A-114A-BBE46B4BCA54}"/>
                  </a:ext>
                </a:extLst>
              </p:cNvPr>
              <p:cNvSpPr/>
              <p:nvPr/>
            </p:nvSpPr>
            <p:spPr>
              <a:xfrm rot="-5400000">
                <a:off x="3961626" y="4405625"/>
                <a:ext cx="71697" cy="71696"/>
              </a:xfrm>
              <a:custGeom>
                <a:avLst/>
                <a:gdLst>
                  <a:gd name="connsiteX0" fmla="*/ 0 w 71697"/>
                  <a:gd name="connsiteY0" fmla="*/ 0 h 71696"/>
                  <a:gd name="connsiteX1" fmla="*/ 71697 w 71697"/>
                  <a:gd name="connsiteY1" fmla="*/ 0 h 71696"/>
                  <a:gd name="connsiteX2" fmla="*/ 71697 w 71697"/>
                  <a:gd name="connsiteY2" fmla="*/ 71697 h 71696"/>
                  <a:gd name="connsiteX3" fmla="*/ 0 w 71697"/>
                  <a:gd name="connsiteY3" fmla="*/ 7169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97" h="71696">
                    <a:moveTo>
                      <a:pt x="0" y="0"/>
                    </a:moveTo>
                    <a:lnTo>
                      <a:pt x="71697" y="0"/>
                    </a:lnTo>
                    <a:lnTo>
                      <a:pt x="71697" y="71697"/>
                    </a:lnTo>
                    <a:lnTo>
                      <a:pt x="0" y="71697"/>
                    </a:lnTo>
                    <a:close/>
                  </a:path>
                </a:pathLst>
              </a:custGeom>
              <a:grpFill/>
              <a:ln w="1038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407C95A-2E05-A178-6479-EDE8CA73B8F4}"/>
                </a:ext>
              </a:extLst>
            </p:cNvPr>
            <p:cNvSpPr/>
            <p:nvPr/>
          </p:nvSpPr>
          <p:spPr>
            <a:xfrm>
              <a:off x="6794132" y="4772561"/>
              <a:ext cx="491880" cy="662888"/>
            </a:xfrm>
            <a:custGeom>
              <a:avLst/>
              <a:gdLst>
                <a:gd name="connsiteX0" fmla="*/ 1068082 w 1082282"/>
                <a:gd name="connsiteY0" fmla="*/ 1050727 h 1458554"/>
                <a:gd name="connsiteX1" fmla="*/ 1082281 w 1082282"/>
                <a:gd name="connsiteY1" fmla="*/ 1050727 h 1458554"/>
                <a:gd name="connsiteX2" fmla="*/ 1082281 w 1082282"/>
                <a:gd name="connsiteY2" fmla="*/ 1050727 h 1458554"/>
                <a:gd name="connsiteX3" fmla="*/ 1082281 w 1082282"/>
                <a:gd name="connsiteY3" fmla="*/ 221662 h 1458554"/>
                <a:gd name="connsiteX4" fmla="*/ 1082281 w 1082282"/>
                <a:gd name="connsiteY4" fmla="*/ 216929 h 1458554"/>
                <a:gd name="connsiteX5" fmla="*/ 1082281 w 1082282"/>
                <a:gd name="connsiteY5" fmla="*/ 209830 h 1458554"/>
                <a:gd name="connsiteX6" fmla="*/ 1082281 w 1082282"/>
                <a:gd name="connsiteY6" fmla="*/ 203519 h 1458554"/>
                <a:gd name="connsiteX7" fmla="*/ 543507 w 1082282"/>
                <a:gd name="connsiteY7" fmla="*/ 0 h 1458554"/>
                <a:gd name="connsiteX8" fmla="*/ 8677 w 1082282"/>
                <a:gd name="connsiteY8" fmla="*/ 174332 h 1458554"/>
                <a:gd name="connsiteX9" fmla="*/ 8677 w 1082282"/>
                <a:gd name="connsiteY9" fmla="*/ 179854 h 1458554"/>
                <a:gd name="connsiteX10" fmla="*/ 0 w 1082282"/>
                <a:gd name="connsiteY10" fmla="*/ 183010 h 1458554"/>
                <a:gd name="connsiteX11" fmla="*/ 0 w 1082282"/>
                <a:gd name="connsiteY11" fmla="*/ 1055460 h 1458554"/>
                <a:gd name="connsiteX12" fmla="*/ 0 w 1082282"/>
                <a:gd name="connsiteY12" fmla="*/ 1055460 h 1458554"/>
                <a:gd name="connsiteX13" fmla="*/ 22876 w 1082282"/>
                <a:gd name="connsiteY13" fmla="*/ 1055460 h 1458554"/>
                <a:gd name="connsiteX14" fmla="*/ 27609 w 1082282"/>
                <a:gd name="connsiteY14" fmla="*/ 1060982 h 1458554"/>
                <a:gd name="connsiteX15" fmla="*/ 500910 w 1082282"/>
                <a:gd name="connsiteY15" fmla="*/ 1199817 h 1458554"/>
                <a:gd name="connsiteX16" fmla="*/ 516686 w 1082282"/>
                <a:gd name="connsiteY16" fmla="*/ 1199817 h 1458554"/>
                <a:gd name="connsiteX17" fmla="*/ 516686 w 1082282"/>
                <a:gd name="connsiteY17" fmla="*/ 1407280 h 1458554"/>
                <a:gd name="connsiteX18" fmla="*/ 259526 w 1082282"/>
                <a:gd name="connsiteY18" fmla="*/ 1407280 h 1458554"/>
                <a:gd name="connsiteX19" fmla="*/ 259526 w 1082282"/>
                <a:gd name="connsiteY19" fmla="*/ 1407280 h 1458554"/>
                <a:gd name="connsiteX20" fmla="*/ 259526 w 1082282"/>
                <a:gd name="connsiteY20" fmla="*/ 1458554 h 1458554"/>
                <a:gd name="connsiteX21" fmla="*/ 259526 w 1082282"/>
                <a:gd name="connsiteY21" fmla="*/ 1458554 h 1458554"/>
                <a:gd name="connsiteX22" fmla="*/ 825910 w 1082282"/>
                <a:gd name="connsiteY22" fmla="*/ 1458554 h 1458554"/>
                <a:gd name="connsiteX23" fmla="*/ 825910 w 1082282"/>
                <a:gd name="connsiteY23" fmla="*/ 1458554 h 1458554"/>
                <a:gd name="connsiteX24" fmla="*/ 825910 w 1082282"/>
                <a:gd name="connsiteY24" fmla="*/ 1407280 h 1458554"/>
                <a:gd name="connsiteX25" fmla="*/ 825910 w 1082282"/>
                <a:gd name="connsiteY25" fmla="*/ 1407280 h 1458554"/>
                <a:gd name="connsiteX26" fmla="*/ 571905 w 1082282"/>
                <a:gd name="connsiteY26" fmla="*/ 1407280 h 1458554"/>
                <a:gd name="connsiteX27" fmla="*/ 571905 w 1082282"/>
                <a:gd name="connsiteY27" fmla="*/ 1203761 h 1458554"/>
                <a:gd name="connsiteX28" fmla="*/ 586893 w 1082282"/>
                <a:gd name="connsiteY28" fmla="*/ 1203761 h 1458554"/>
                <a:gd name="connsiteX29" fmla="*/ 1064137 w 1082282"/>
                <a:gd name="connsiteY29" fmla="*/ 1058616 h 1458554"/>
                <a:gd name="connsiteX30" fmla="*/ 1025485 w 1082282"/>
                <a:gd name="connsiteY30" fmla="*/ 1020751 h 1458554"/>
                <a:gd name="connsiteX31" fmla="*/ 541929 w 1082282"/>
                <a:gd name="connsiteY31" fmla="*/ 1153276 h 1458554"/>
                <a:gd name="connsiteX32" fmla="*/ 58374 w 1082282"/>
                <a:gd name="connsiteY32" fmla="*/ 1017596 h 1458554"/>
                <a:gd name="connsiteX33" fmla="*/ 58374 w 1082282"/>
                <a:gd name="connsiteY33" fmla="*/ 1011285 h 1458554"/>
                <a:gd name="connsiteX34" fmla="*/ 58374 w 1082282"/>
                <a:gd name="connsiteY34" fmla="*/ 832220 h 1458554"/>
                <a:gd name="connsiteX35" fmla="*/ 82039 w 1082282"/>
                <a:gd name="connsiteY35" fmla="*/ 847208 h 1458554"/>
                <a:gd name="connsiteX36" fmla="*/ 545085 w 1082282"/>
                <a:gd name="connsiteY36" fmla="*/ 941868 h 1458554"/>
                <a:gd name="connsiteX37" fmla="*/ 1006553 w 1082282"/>
                <a:gd name="connsiteY37" fmla="*/ 847997 h 1458554"/>
                <a:gd name="connsiteX38" fmla="*/ 1030218 w 1082282"/>
                <a:gd name="connsiteY38" fmla="*/ 833798 h 1458554"/>
                <a:gd name="connsiteX39" fmla="*/ 1025485 w 1082282"/>
                <a:gd name="connsiteY39" fmla="*/ 758859 h 1458554"/>
                <a:gd name="connsiteX40" fmla="*/ 541929 w 1082282"/>
                <a:gd name="connsiteY40" fmla="*/ 891383 h 1458554"/>
                <a:gd name="connsiteX41" fmla="*/ 58374 w 1082282"/>
                <a:gd name="connsiteY41" fmla="*/ 755703 h 1458554"/>
                <a:gd name="connsiteX42" fmla="*/ 58374 w 1082282"/>
                <a:gd name="connsiteY42" fmla="*/ 750181 h 1458554"/>
                <a:gd name="connsiteX43" fmla="*/ 58374 w 1082282"/>
                <a:gd name="connsiteY43" fmla="*/ 574271 h 1458554"/>
                <a:gd name="connsiteX44" fmla="*/ 82039 w 1082282"/>
                <a:gd name="connsiteY44" fmla="*/ 589259 h 1458554"/>
                <a:gd name="connsiteX45" fmla="*/ 545085 w 1082282"/>
                <a:gd name="connsiteY45" fmla="*/ 683919 h 1458554"/>
                <a:gd name="connsiteX46" fmla="*/ 1006553 w 1082282"/>
                <a:gd name="connsiteY46" fmla="*/ 590048 h 1458554"/>
                <a:gd name="connsiteX47" fmla="*/ 1025485 w 1082282"/>
                <a:gd name="connsiteY47" fmla="*/ 575849 h 1458554"/>
                <a:gd name="connsiteX48" fmla="*/ 1025485 w 1082282"/>
                <a:gd name="connsiteY48" fmla="*/ 500910 h 1458554"/>
                <a:gd name="connsiteX49" fmla="*/ 543507 w 1082282"/>
                <a:gd name="connsiteY49" fmla="*/ 631067 h 1458554"/>
                <a:gd name="connsiteX50" fmla="*/ 58374 w 1082282"/>
                <a:gd name="connsiteY50" fmla="*/ 497754 h 1458554"/>
                <a:gd name="connsiteX51" fmla="*/ 58374 w 1082282"/>
                <a:gd name="connsiteY51" fmla="*/ 492233 h 1458554"/>
                <a:gd name="connsiteX52" fmla="*/ 58374 w 1082282"/>
                <a:gd name="connsiteY52" fmla="*/ 297391 h 1458554"/>
                <a:gd name="connsiteX53" fmla="*/ 78883 w 1082282"/>
                <a:gd name="connsiteY53" fmla="*/ 315534 h 1458554"/>
                <a:gd name="connsiteX54" fmla="*/ 541929 w 1082282"/>
                <a:gd name="connsiteY54" fmla="*/ 410194 h 1458554"/>
                <a:gd name="connsiteX55" fmla="*/ 1004975 w 1082282"/>
                <a:gd name="connsiteY55" fmla="*/ 315534 h 1458554"/>
                <a:gd name="connsiteX56" fmla="*/ 1028640 w 1082282"/>
                <a:gd name="connsiteY56" fmla="*/ 300546 h 1458554"/>
                <a:gd name="connsiteX57" fmla="*/ 543507 w 1082282"/>
                <a:gd name="connsiteY57" fmla="*/ 355764 h 1458554"/>
                <a:gd name="connsiteX58" fmla="*/ 58374 w 1082282"/>
                <a:gd name="connsiteY58" fmla="*/ 220085 h 1458554"/>
                <a:gd name="connsiteX59" fmla="*/ 58374 w 1082282"/>
                <a:gd name="connsiteY59" fmla="*/ 214563 h 1458554"/>
                <a:gd name="connsiteX60" fmla="*/ 58374 w 1082282"/>
                <a:gd name="connsiteY60" fmla="*/ 186165 h 1458554"/>
                <a:gd name="connsiteX61" fmla="*/ 543507 w 1082282"/>
                <a:gd name="connsiteY61" fmla="*/ 50485 h 1458554"/>
                <a:gd name="connsiteX62" fmla="*/ 1031795 w 1082282"/>
                <a:gd name="connsiteY62" fmla="*/ 203519 h 1458554"/>
                <a:gd name="connsiteX63" fmla="*/ 543507 w 1082282"/>
                <a:gd name="connsiteY63" fmla="*/ 355764 h 14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82282" h="1458554">
                  <a:moveTo>
                    <a:pt x="1068082" y="1050727"/>
                  </a:moveTo>
                  <a:lnTo>
                    <a:pt x="1082281" y="1050727"/>
                  </a:lnTo>
                  <a:cubicBezTo>
                    <a:pt x="1082281" y="1050727"/>
                    <a:pt x="1082281" y="1050727"/>
                    <a:pt x="1082281" y="1050727"/>
                  </a:cubicBezTo>
                  <a:lnTo>
                    <a:pt x="1082281" y="221662"/>
                  </a:lnTo>
                  <a:lnTo>
                    <a:pt x="1082281" y="216929"/>
                  </a:lnTo>
                  <a:lnTo>
                    <a:pt x="1082281" y="209830"/>
                  </a:lnTo>
                  <a:cubicBezTo>
                    <a:pt x="1082281" y="209830"/>
                    <a:pt x="1082281" y="205886"/>
                    <a:pt x="1082281" y="203519"/>
                  </a:cubicBezTo>
                  <a:cubicBezTo>
                    <a:pt x="1083070" y="70995"/>
                    <a:pt x="804611" y="0"/>
                    <a:pt x="543507" y="0"/>
                  </a:cubicBezTo>
                  <a:cubicBezTo>
                    <a:pt x="306857" y="0"/>
                    <a:pt x="46541" y="59951"/>
                    <a:pt x="8677" y="174332"/>
                  </a:cubicBezTo>
                  <a:lnTo>
                    <a:pt x="8677" y="179854"/>
                  </a:lnTo>
                  <a:lnTo>
                    <a:pt x="0" y="183010"/>
                  </a:lnTo>
                  <a:lnTo>
                    <a:pt x="0" y="1055460"/>
                  </a:lnTo>
                  <a:lnTo>
                    <a:pt x="0" y="1055460"/>
                  </a:lnTo>
                  <a:lnTo>
                    <a:pt x="22876" y="1055460"/>
                  </a:lnTo>
                  <a:lnTo>
                    <a:pt x="27609" y="1060982"/>
                  </a:lnTo>
                  <a:cubicBezTo>
                    <a:pt x="90716" y="1139865"/>
                    <a:pt x="276092" y="1193506"/>
                    <a:pt x="500910" y="1199817"/>
                  </a:cubicBezTo>
                  <a:lnTo>
                    <a:pt x="516686" y="1199817"/>
                  </a:lnTo>
                  <a:lnTo>
                    <a:pt x="516686" y="1407280"/>
                  </a:lnTo>
                  <a:lnTo>
                    <a:pt x="259526" y="1407280"/>
                  </a:lnTo>
                  <a:lnTo>
                    <a:pt x="259526" y="1407280"/>
                  </a:lnTo>
                  <a:lnTo>
                    <a:pt x="259526" y="1458554"/>
                  </a:lnTo>
                  <a:cubicBezTo>
                    <a:pt x="259526" y="1458554"/>
                    <a:pt x="259526" y="1458554"/>
                    <a:pt x="259526" y="1458554"/>
                  </a:cubicBezTo>
                  <a:lnTo>
                    <a:pt x="825910" y="1458554"/>
                  </a:lnTo>
                  <a:lnTo>
                    <a:pt x="825910" y="1458554"/>
                  </a:lnTo>
                  <a:lnTo>
                    <a:pt x="825910" y="1407280"/>
                  </a:lnTo>
                  <a:lnTo>
                    <a:pt x="825910" y="1407280"/>
                  </a:lnTo>
                  <a:lnTo>
                    <a:pt x="571905" y="1407280"/>
                  </a:lnTo>
                  <a:lnTo>
                    <a:pt x="571905" y="1203761"/>
                  </a:lnTo>
                  <a:lnTo>
                    <a:pt x="586893" y="1203761"/>
                  </a:lnTo>
                  <a:cubicBezTo>
                    <a:pt x="823543" y="1197450"/>
                    <a:pt x="1006553" y="1139865"/>
                    <a:pt x="1064137" y="1058616"/>
                  </a:cubicBezTo>
                  <a:close/>
                  <a:moveTo>
                    <a:pt x="1025485" y="1020751"/>
                  </a:moveTo>
                  <a:cubicBezTo>
                    <a:pt x="993931" y="1084647"/>
                    <a:pt x="800667" y="1153276"/>
                    <a:pt x="541929" y="1153276"/>
                  </a:cubicBezTo>
                  <a:cubicBezTo>
                    <a:pt x="283192" y="1153276"/>
                    <a:pt x="85194" y="1083069"/>
                    <a:pt x="58374" y="1017596"/>
                  </a:cubicBezTo>
                  <a:lnTo>
                    <a:pt x="58374" y="1011285"/>
                  </a:lnTo>
                  <a:lnTo>
                    <a:pt x="58374" y="832220"/>
                  </a:lnTo>
                  <a:lnTo>
                    <a:pt x="82039" y="847208"/>
                  </a:lnTo>
                  <a:cubicBezTo>
                    <a:pt x="226246" y="916381"/>
                    <a:pt x="385298" y="948897"/>
                    <a:pt x="545085" y="941868"/>
                  </a:cubicBezTo>
                  <a:cubicBezTo>
                    <a:pt x="704289" y="949046"/>
                    <a:pt x="862803" y="916799"/>
                    <a:pt x="1006553" y="847997"/>
                  </a:cubicBezTo>
                  <a:lnTo>
                    <a:pt x="1030218" y="833798"/>
                  </a:lnTo>
                  <a:close/>
                  <a:moveTo>
                    <a:pt x="1025485" y="758859"/>
                  </a:moveTo>
                  <a:cubicBezTo>
                    <a:pt x="993931" y="822754"/>
                    <a:pt x="799878" y="891383"/>
                    <a:pt x="541929" y="891383"/>
                  </a:cubicBezTo>
                  <a:cubicBezTo>
                    <a:pt x="283980" y="891383"/>
                    <a:pt x="85194" y="821176"/>
                    <a:pt x="58374" y="755703"/>
                  </a:cubicBezTo>
                  <a:lnTo>
                    <a:pt x="58374" y="750181"/>
                  </a:lnTo>
                  <a:lnTo>
                    <a:pt x="58374" y="574271"/>
                  </a:lnTo>
                  <a:lnTo>
                    <a:pt x="82039" y="589259"/>
                  </a:lnTo>
                  <a:cubicBezTo>
                    <a:pt x="226246" y="658434"/>
                    <a:pt x="385298" y="690949"/>
                    <a:pt x="545085" y="683919"/>
                  </a:cubicBezTo>
                  <a:cubicBezTo>
                    <a:pt x="704289" y="691097"/>
                    <a:pt x="862803" y="658853"/>
                    <a:pt x="1006553" y="590048"/>
                  </a:cubicBezTo>
                  <a:lnTo>
                    <a:pt x="1025485" y="575849"/>
                  </a:lnTo>
                  <a:close/>
                  <a:moveTo>
                    <a:pt x="1025485" y="500910"/>
                  </a:moveTo>
                  <a:cubicBezTo>
                    <a:pt x="995509" y="564805"/>
                    <a:pt x="802245" y="631067"/>
                    <a:pt x="543507" y="631067"/>
                  </a:cubicBezTo>
                  <a:cubicBezTo>
                    <a:pt x="284769" y="631067"/>
                    <a:pt x="85194" y="563228"/>
                    <a:pt x="58374" y="497754"/>
                  </a:cubicBezTo>
                  <a:lnTo>
                    <a:pt x="58374" y="492233"/>
                  </a:lnTo>
                  <a:lnTo>
                    <a:pt x="58374" y="297391"/>
                  </a:lnTo>
                  <a:lnTo>
                    <a:pt x="78883" y="315534"/>
                  </a:lnTo>
                  <a:cubicBezTo>
                    <a:pt x="223059" y="384803"/>
                    <a:pt x="382135" y="417322"/>
                    <a:pt x="541929" y="410194"/>
                  </a:cubicBezTo>
                  <a:cubicBezTo>
                    <a:pt x="701715" y="417224"/>
                    <a:pt x="860768" y="384709"/>
                    <a:pt x="1004975" y="315534"/>
                  </a:cubicBezTo>
                  <a:lnTo>
                    <a:pt x="1028640" y="300546"/>
                  </a:lnTo>
                  <a:close/>
                  <a:moveTo>
                    <a:pt x="543507" y="355764"/>
                  </a:moveTo>
                  <a:cubicBezTo>
                    <a:pt x="279247" y="355764"/>
                    <a:pt x="85983" y="285558"/>
                    <a:pt x="58374" y="220085"/>
                  </a:cubicBezTo>
                  <a:lnTo>
                    <a:pt x="58374" y="214563"/>
                  </a:lnTo>
                  <a:lnTo>
                    <a:pt x="58374" y="186165"/>
                  </a:lnTo>
                  <a:cubicBezTo>
                    <a:pt x="85194" y="121480"/>
                    <a:pt x="278459" y="50485"/>
                    <a:pt x="543507" y="50485"/>
                  </a:cubicBezTo>
                  <a:cubicBezTo>
                    <a:pt x="822754" y="50485"/>
                    <a:pt x="1031795" y="129369"/>
                    <a:pt x="1031795" y="203519"/>
                  </a:cubicBezTo>
                  <a:cubicBezTo>
                    <a:pt x="1031795" y="277670"/>
                    <a:pt x="822754" y="355764"/>
                    <a:pt x="543507" y="355764"/>
                  </a:cubicBezTo>
                  <a:close/>
                </a:path>
              </a:pathLst>
            </a:custGeom>
            <a:solidFill>
              <a:schemeClr val="bg1"/>
            </a:solidFill>
            <a:ln w="78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049D193-4F74-DF15-6847-C267BCC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48449" y="4847653"/>
              <a:ext cx="666526" cy="526206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FFBF67E-9282-4CB2-0AE0-88DF517D490F}"/>
                </a:ext>
              </a:extLst>
            </p:cNvPr>
            <p:cNvGrpSpPr/>
            <p:nvPr/>
          </p:nvGrpSpPr>
          <p:grpSpPr>
            <a:xfrm>
              <a:off x="4787081" y="1600201"/>
              <a:ext cx="771741" cy="571268"/>
              <a:chOff x="3468013" y="2416304"/>
              <a:chExt cx="579180" cy="428728"/>
            </a:xfrm>
            <a:solidFill>
              <a:schemeClr val="bg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5E0C753-1AB9-8458-1712-D50F31CFA77D}"/>
                  </a:ext>
                </a:extLst>
              </p:cNvPr>
              <p:cNvSpPr/>
              <p:nvPr/>
            </p:nvSpPr>
            <p:spPr>
              <a:xfrm>
                <a:off x="3468013" y="2416304"/>
                <a:ext cx="579180" cy="428728"/>
              </a:xfrm>
              <a:custGeom>
                <a:avLst/>
                <a:gdLst>
                  <a:gd name="connsiteX0" fmla="*/ 1189269 w 1183689"/>
                  <a:gd name="connsiteY0" fmla="*/ 529997 h 876206"/>
                  <a:gd name="connsiteX1" fmla="*/ 1189269 w 1183689"/>
                  <a:gd name="connsiteY1" fmla="*/ 487483 h 876206"/>
                  <a:gd name="connsiteX2" fmla="*/ 1156955 w 1183689"/>
                  <a:gd name="connsiteY2" fmla="*/ 432244 h 876206"/>
                  <a:gd name="connsiteX3" fmla="*/ 1153759 w 1183689"/>
                  <a:gd name="connsiteY3" fmla="*/ 427411 h 876206"/>
                  <a:gd name="connsiteX4" fmla="*/ 1014004 w 1183689"/>
                  <a:gd name="connsiteY4" fmla="*/ 298961 h 876206"/>
                  <a:gd name="connsiteX5" fmla="*/ 1004732 w 1183689"/>
                  <a:gd name="connsiteY5" fmla="*/ 295469 h 876206"/>
                  <a:gd name="connsiteX6" fmla="*/ 891177 w 1183689"/>
                  <a:gd name="connsiteY6" fmla="*/ 295469 h 876206"/>
                  <a:gd name="connsiteX7" fmla="*/ 891177 w 1183689"/>
                  <a:gd name="connsiteY7" fmla="*/ 44388 h 876206"/>
                  <a:gd name="connsiteX8" fmla="*/ 846788 w 1183689"/>
                  <a:gd name="connsiteY8" fmla="*/ 0 h 876206"/>
                  <a:gd name="connsiteX9" fmla="*/ 49968 w 1183689"/>
                  <a:gd name="connsiteY9" fmla="*/ 0 h 876206"/>
                  <a:gd name="connsiteX10" fmla="*/ 5580 w 1183689"/>
                  <a:gd name="connsiteY10" fmla="*/ 44388 h 876206"/>
                  <a:gd name="connsiteX11" fmla="*/ 5580 w 1183689"/>
                  <a:gd name="connsiteY11" fmla="*/ 654699 h 876206"/>
                  <a:gd name="connsiteX12" fmla="*/ 49968 w 1183689"/>
                  <a:gd name="connsiteY12" fmla="*/ 699087 h 876206"/>
                  <a:gd name="connsiteX13" fmla="*/ 361949 w 1183689"/>
                  <a:gd name="connsiteY13" fmla="*/ 699087 h 876206"/>
                  <a:gd name="connsiteX14" fmla="*/ 361949 w 1183689"/>
                  <a:gd name="connsiteY14" fmla="*/ 771134 h 876206"/>
                  <a:gd name="connsiteX15" fmla="*/ 299017 w 1183689"/>
                  <a:gd name="connsiteY15" fmla="*/ 771134 h 876206"/>
                  <a:gd name="connsiteX16" fmla="*/ 210753 w 1183689"/>
                  <a:gd name="connsiteY16" fmla="*/ 859457 h 876206"/>
                  <a:gd name="connsiteX17" fmla="*/ 226910 w 1183689"/>
                  <a:gd name="connsiteY17" fmla="*/ 875634 h 876206"/>
                  <a:gd name="connsiteX18" fmla="*/ 638538 w 1183689"/>
                  <a:gd name="connsiteY18" fmla="*/ 875634 h 876206"/>
                  <a:gd name="connsiteX19" fmla="*/ 1126100 w 1183689"/>
                  <a:gd name="connsiteY19" fmla="*/ 876206 h 876206"/>
                  <a:gd name="connsiteX20" fmla="*/ 1126100 w 1183689"/>
                  <a:gd name="connsiteY20" fmla="*/ 876206 h 876206"/>
                  <a:gd name="connsiteX21" fmla="*/ 1188796 w 1183689"/>
                  <a:gd name="connsiteY21" fmla="*/ 812761 h 876206"/>
                  <a:gd name="connsiteX22" fmla="*/ 1188796 w 1183689"/>
                  <a:gd name="connsiteY22" fmla="*/ 769063 h 876206"/>
                  <a:gd name="connsiteX23" fmla="*/ 1165241 w 1183689"/>
                  <a:gd name="connsiteY23" fmla="*/ 719742 h 876206"/>
                  <a:gd name="connsiteX24" fmla="*/ 1188875 w 1183689"/>
                  <a:gd name="connsiteY24" fmla="*/ 670067 h 876206"/>
                  <a:gd name="connsiteX25" fmla="*/ 1188875 w 1183689"/>
                  <a:gd name="connsiteY25" fmla="*/ 628302 h 876206"/>
                  <a:gd name="connsiteX26" fmla="*/ 1165359 w 1183689"/>
                  <a:gd name="connsiteY26" fmla="*/ 579100 h 876206"/>
                  <a:gd name="connsiteX27" fmla="*/ 1189269 w 1183689"/>
                  <a:gd name="connsiteY27" fmla="*/ 529997 h 876206"/>
                  <a:gd name="connsiteX28" fmla="*/ 802380 w 1183689"/>
                  <a:gd name="connsiteY28" fmla="*/ 175640 h 876206"/>
                  <a:gd name="connsiteX29" fmla="*/ 802380 w 1183689"/>
                  <a:gd name="connsiteY29" fmla="*/ 295469 h 876206"/>
                  <a:gd name="connsiteX30" fmla="*/ 665724 w 1183689"/>
                  <a:gd name="connsiteY30" fmla="*/ 295469 h 876206"/>
                  <a:gd name="connsiteX31" fmla="*/ 656649 w 1183689"/>
                  <a:gd name="connsiteY31" fmla="*/ 299000 h 876206"/>
                  <a:gd name="connsiteX32" fmla="*/ 515316 w 1183689"/>
                  <a:gd name="connsiteY32" fmla="*/ 427430 h 876206"/>
                  <a:gd name="connsiteX33" fmla="*/ 511824 w 1183689"/>
                  <a:gd name="connsiteY33" fmla="*/ 432264 h 876206"/>
                  <a:gd name="connsiteX34" fmla="*/ 480259 w 1183689"/>
                  <a:gd name="connsiteY34" fmla="*/ 487502 h 876206"/>
                  <a:gd name="connsiteX35" fmla="*/ 480259 w 1183689"/>
                  <a:gd name="connsiteY35" fmla="*/ 529997 h 876206"/>
                  <a:gd name="connsiteX36" fmla="*/ 503499 w 1183689"/>
                  <a:gd name="connsiteY36" fmla="*/ 579317 h 876206"/>
                  <a:gd name="connsiteX37" fmla="*/ 484067 w 1183689"/>
                  <a:gd name="connsiteY37" fmla="*/ 608140 h 876206"/>
                  <a:gd name="connsiteX38" fmla="*/ 94357 w 1183689"/>
                  <a:gd name="connsiteY38" fmla="*/ 608140 h 876206"/>
                  <a:gd name="connsiteX39" fmla="*/ 94357 w 1183689"/>
                  <a:gd name="connsiteY39" fmla="*/ 86429 h 876206"/>
                  <a:gd name="connsiteX40" fmla="*/ 802400 w 1183689"/>
                  <a:gd name="connsiteY40" fmla="*/ 86429 h 876206"/>
                  <a:gd name="connsiteX41" fmla="*/ 560710 w 1183689"/>
                  <a:gd name="connsiteY41" fmla="*/ 423465 h 876206"/>
                  <a:gd name="connsiteX42" fmla="*/ 671188 w 1183689"/>
                  <a:gd name="connsiteY42" fmla="*/ 322970 h 876206"/>
                  <a:gd name="connsiteX43" fmla="*/ 997295 w 1183689"/>
                  <a:gd name="connsiteY43" fmla="*/ 322970 h 876206"/>
                  <a:gd name="connsiteX44" fmla="*/ 1110140 w 1183689"/>
                  <a:gd name="connsiteY44" fmla="*/ 423465 h 876206"/>
                  <a:gd name="connsiteX45" fmla="*/ 507918 w 1183689"/>
                  <a:gd name="connsiteY45" fmla="*/ 670974 h 876206"/>
                  <a:gd name="connsiteX46" fmla="*/ 507918 w 1183689"/>
                  <a:gd name="connsiteY46" fmla="*/ 628362 h 876206"/>
                  <a:gd name="connsiteX47" fmla="*/ 536050 w 1183689"/>
                  <a:gd name="connsiteY47" fmla="*/ 591983 h 876206"/>
                  <a:gd name="connsiteX48" fmla="*/ 1125054 w 1183689"/>
                  <a:gd name="connsiteY48" fmla="*/ 591983 h 876206"/>
                  <a:gd name="connsiteX49" fmla="*/ 1132788 w 1183689"/>
                  <a:gd name="connsiteY49" fmla="*/ 591983 h 876206"/>
                  <a:gd name="connsiteX50" fmla="*/ 1161551 w 1183689"/>
                  <a:gd name="connsiteY50" fmla="*/ 628441 h 876206"/>
                  <a:gd name="connsiteX51" fmla="*/ 1161551 w 1183689"/>
                  <a:gd name="connsiteY51" fmla="*/ 671093 h 876206"/>
                  <a:gd name="connsiteX52" fmla="*/ 1131821 w 1183689"/>
                  <a:gd name="connsiteY52" fmla="*/ 707511 h 876206"/>
                  <a:gd name="connsiteX53" fmla="*/ 538141 w 1183689"/>
                  <a:gd name="connsiteY53" fmla="*/ 707511 h 876206"/>
                  <a:gd name="connsiteX54" fmla="*/ 507918 w 1183689"/>
                  <a:gd name="connsiteY54" fmla="*/ 670915 h 876206"/>
                  <a:gd name="connsiteX55" fmla="*/ 544376 w 1183689"/>
                  <a:gd name="connsiteY55" fmla="*/ 565646 h 876206"/>
                  <a:gd name="connsiteX56" fmla="*/ 536682 w 1183689"/>
                  <a:gd name="connsiteY56" fmla="*/ 565646 h 876206"/>
                  <a:gd name="connsiteX57" fmla="*/ 507918 w 1183689"/>
                  <a:gd name="connsiteY57" fmla="*/ 529129 h 876206"/>
                  <a:gd name="connsiteX58" fmla="*/ 507918 w 1183689"/>
                  <a:gd name="connsiteY58" fmla="*/ 487384 h 876206"/>
                  <a:gd name="connsiteX59" fmla="*/ 544790 w 1183689"/>
                  <a:gd name="connsiteY59" fmla="*/ 450927 h 876206"/>
                  <a:gd name="connsiteX60" fmla="*/ 1125054 w 1183689"/>
                  <a:gd name="connsiteY60" fmla="*/ 450927 h 876206"/>
                  <a:gd name="connsiteX61" fmla="*/ 1161926 w 1183689"/>
                  <a:gd name="connsiteY61" fmla="*/ 487364 h 876206"/>
                  <a:gd name="connsiteX62" fmla="*/ 1161551 w 1183689"/>
                  <a:gd name="connsiteY62" fmla="*/ 529090 h 876206"/>
                  <a:gd name="connsiteX63" fmla="*/ 1161551 w 1183689"/>
                  <a:gd name="connsiteY63" fmla="*/ 529090 h 876206"/>
                  <a:gd name="connsiteX64" fmla="*/ 1133419 w 1183689"/>
                  <a:gd name="connsiteY64" fmla="*/ 565488 h 876206"/>
                  <a:gd name="connsiteX65" fmla="*/ 544376 w 1183689"/>
                  <a:gd name="connsiteY65" fmla="*/ 848449 h 876206"/>
                  <a:gd name="connsiteX66" fmla="*/ 507504 w 1183689"/>
                  <a:gd name="connsiteY66" fmla="*/ 811991 h 876206"/>
                  <a:gd name="connsiteX67" fmla="*/ 507504 w 1183689"/>
                  <a:gd name="connsiteY67" fmla="*/ 769004 h 876206"/>
                  <a:gd name="connsiteX68" fmla="*/ 537234 w 1183689"/>
                  <a:gd name="connsiteY68" fmla="*/ 732605 h 876206"/>
                  <a:gd name="connsiteX69" fmla="*/ 1131308 w 1183689"/>
                  <a:gd name="connsiteY69" fmla="*/ 732605 h 876206"/>
                  <a:gd name="connsiteX70" fmla="*/ 1161551 w 1183689"/>
                  <a:gd name="connsiteY70" fmla="*/ 769063 h 876206"/>
                  <a:gd name="connsiteX71" fmla="*/ 1161551 w 1183689"/>
                  <a:gd name="connsiteY71" fmla="*/ 812050 h 876206"/>
                  <a:gd name="connsiteX72" fmla="*/ 1124679 w 1183689"/>
                  <a:gd name="connsiteY72" fmla="*/ 848508 h 876206"/>
                  <a:gd name="connsiteX73" fmla="*/ 486730 w 1183689"/>
                  <a:gd name="connsiteY73" fmla="*/ 699146 h 876206"/>
                  <a:gd name="connsiteX74" fmla="*/ 503736 w 1183689"/>
                  <a:gd name="connsiteY74" fmla="*/ 720591 h 876206"/>
                  <a:gd name="connsiteX75" fmla="*/ 480180 w 1183689"/>
                  <a:gd name="connsiteY75" fmla="*/ 769063 h 876206"/>
                  <a:gd name="connsiteX76" fmla="*/ 480180 w 1183689"/>
                  <a:gd name="connsiteY76" fmla="*/ 771193 h 876206"/>
                  <a:gd name="connsiteX77" fmla="*/ 394225 w 1183689"/>
                  <a:gd name="connsiteY77" fmla="*/ 771193 h 876206"/>
                  <a:gd name="connsiteX78" fmla="*/ 394225 w 1183689"/>
                  <a:gd name="connsiteY78" fmla="*/ 699146 h 876206"/>
                  <a:gd name="connsiteX79" fmla="*/ 65613 w 1183689"/>
                  <a:gd name="connsiteY79" fmla="*/ 666812 h 876206"/>
                  <a:gd name="connsiteX80" fmla="*/ 37993 w 1183689"/>
                  <a:gd name="connsiteY80" fmla="*/ 639192 h 876206"/>
                  <a:gd name="connsiteX81" fmla="*/ 37993 w 1183689"/>
                  <a:gd name="connsiteY81" fmla="*/ 60033 h 876206"/>
                  <a:gd name="connsiteX82" fmla="*/ 65613 w 1183689"/>
                  <a:gd name="connsiteY82" fmla="*/ 32413 h 876206"/>
                  <a:gd name="connsiteX83" fmla="*/ 831065 w 1183689"/>
                  <a:gd name="connsiteY83" fmla="*/ 32413 h 876206"/>
                  <a:gd name="connsiteX84" fmla="*/ 858685 w 1183689"/>
                  <a:gd name="connsiteY84" fmla="*/ 60033 h 876206"/>
                  <a:gd name="connsiteX85" fmla="*/ 858685 w 1183689"/>
                  <a:gd name="connsiteY85" fmla="*/ 295390 h 876206"/>
                  <a:gd name="connsiteX86" fmla="*/ 834636 w 1183689"/>
                  <a:gd name="connsiteY86" fmla="*/ 295390 h 876206"/>
                  <a:gd name="connsiteX87" fmla="*/ 834636 w 1183689"/>
                  <a:gd name="connsiteY87" fmla="*/ 70331 h 876206"/>
                  <a:gd name="connsiteX88" fmla="*/ 818459 w 1183689"/>
                  <a:gd name="connsiteY88" fmla="*/ 54154 h 876206"/>
                  <a:gd name="connsiteX89" fmla="*/ 78061 w 1183689"/>
                  <a:gd name="connsiteY89" fmla="*/ 54154 h 876206"/>
                  <a:gd name="connsiteX90" fmla="*/ 61904 w 1183689"/>
                  <a:gd name="connsiteY90" fmla="*/ 70331 h 876206"/>
                  <a:gd name="connsiteX91" fmla="*/ 61904 w 1183689"/>
                  <a:gd name="connsiteY91" fmla="*/ 624238 h 876206"/>
                  <a:gd name="connsiteX92" fmla="*/ 78061 w 1183689"/>
                  <a:gd name="connsiteY92" fmla="*/ 640415 h 876206"/>
                  <a:gd name="connsiteX93" fmla="*/ 480082 w 1183689"/>
                  <a:gd name="connsiteY93" fmla="*/ 640415 h 876206"/>
                  <a:gd name="connsiteX94" fmla="*/ 480082 w 1183689"/>
                  <a:gd name="connsiteY94" fmla="*/ 666831 h 876206"/>
                  <a:gd name="connsiteX95" fmla="*/ 246638 w 1183689"/>
                  <a:gd name="connsiteY95" fmla="*/ 839926 h 876206"/>
                  <a:gd name="connsiteX96" fmla="*/ 299017 w 1183689"/>
                  <a:gd name="connsiteY96" fmla="*/ 803548 h 876206"/>
                  <a:gd name="connsiteX97" fmla="*/ 480180 w 1183689"/>
                  <a:gd name="connsiteY97" fmla="*/ 803548 h 876206"/>
                  <a:gd name="connsiteX98" fmla="*/ 480180 w 1183689"/>
                  <a:gd name="connsiteY98" fmla="*/ 811991 h 876206"/>
                  <a:gd name="connsiteX99" fmla="*/ 492234 w 1183689"/>
                  <a:gd name="connsiteY99" fmla="*/ 848725 h 876206"/>
                  <a:gd name="connsiteX100" fmla="*/ 245376 w 1183689"/>
                  <a:gd name="connsiteY100" fmla="*/ 848725 h 87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183689" h="876206">
                    <a:moveTo>
                      <a:pt x="1189269" y="529997"/>
                    </a:moveTo>
                    <a:lnTo>
                      <a:pt x="1189269" y="487483"/>
                    </a:lnTo>
                    <a:cubicBezTo>
                      <a:pt x="1189368" y="464559"/>
                      <a:pt x="1176999" y="443390"/>
                      <a:pt x="1156955" y="432244"/>
                    </a:cubicBezTo>
                    <a:cubicBezTo>
                      <a:pt x="1156304" y="430390"/>
                      <a:pt x="1155199" y="428732"/>
                      <a:pt x="1153759" y="427411"/>
                    </a:cubicBezTo>
                    <a:lnTo>
                      <a:pt x="1014004" y="298961"/>
                    </a:lnTo>
                    <a:cubicBezTo>
                      <a:pt x="1011440" y="296712"/>
                      <a:pt x="1008145" y="295469"/>
                      <a:pt x="1004732" y="295469"/>
                    </a:cubicBezTo>
                    <a:lnTo>
                      <a:pt x="891177" y="295469"/>
                    </a:lnTo>
                    <a:lnTo>
                      <a:pt x="891177" y="44388"/>
                    </a:lnTo>
                    <a:cubicBezTo>
                      <a:pt x="891157" y="19882"/>
                      <a:pt x="871291" y="22"/>
                      <a:pt x="846788" y="0"/>
                    </a:cubicBezTo>
                    <a:lnTo>
                      <a:pt x="49968" y="0"/>
                    </a:lnTo>
                    <a:cubicBezTo>
                      <a:pt x="25466" y="22"/>
                      <a:pt x="5600" y="19882"/>
                      <a:pt x="5580" y="44388"/>
                    </a:cubicBezTo>
                    <a:lnTo>
                      <a:pt x="5580" y="654699"/>
                    </a:lnTo>
                    <a:cubicBezTo>
                      <a:pt x="5600" y="679201"/>
                      <a:pt x="25466" y="699067"/>
                      <a:pt x="49968" y="699087"/>
                    </a:cubicBezTo>
                    <a:lnTo>
                      <a:pt x="361949" y="699087"/>
                    </a:lnTo>
                    <a:lnTo>
                      <a:pt x="361949" y="771134"/>
                    </a:lnTo>
                    <a:lnTo>
                      <a:pt x="299017" y="771134"/>
                    </a:lnTo>
                    <a:cubicBezTo>
                      <a:pt x="250268" y="771193"/>
                      <a:pt x="210773" y="810709"/>
                      <a:pt x="210753" y="859457"/>
                    </a:cubicBezTo>
                    <a:cubicBezTo>
                      <a:pt x="210753" y="868374"/>
                      <a:pt x="217993" y="875614"/>
                      <a:pt x="226910" y="875634"/>
                    </a:cubicBezTo>
                    <a:lnTo>
                      <a:pt x="638538" y="875634"/>
                    </a:lnTo>
                    <a:lnTo>
                      <a:pt x="1126100" y="876206"/>
                    </a:lnTo>
                    <a:lnTo>
                      <a:pt x="1126100" y="876206"/>
                    </a:lnTo>
                    <a:cubicBezTo>
                      <a:pt x="1160841" y="875792"/>
                      <a:pt x="1188796" y="847502"/>
                      <a:pt x="1188796" y="812761"/>
                    </a:cubicBezTo>
                    <a:lnTo>
                      <a:pt x="1188796" y="769063"/>
                    </a:lnTo>
                    <a:cubicBezTo>
                      <a:pt x="1188776" y="749907"/>
                      <a:pt x="1180135" y="731796"/>
                      <a:pt x="1165241" y="719742"/>
                    </a:cubicBezTo>
                    <a:cubicBezTo>
                      <a:pt x="1180273" y="707649"/>
                      <a:pt x="1188974" y="689361"/>
                      <a:pt x="1188875" y="670067"/>
                    </a:cubicBezTo>
                    <a:lnTo>
                      <a:pt x="1188875" y="628302"/>
                    </a:lnTo>
                    <a:cubicBezTo>
                      <a:pt x="1188835" y="609206"/>
                      <a:pt x="1180194" y="591135"/>
                      <a:pt x="1165359" y="579100"/>
                    </a:cubicBezTo>
                    <a:cubicBezTo>
                      <a:pt x="1180372" y="567204"/>
                      <a:pt x="1189151" y="549153"/>
                      <a:pt x="1189269" y="529997"/>
                    </a:cubicBezTo>
                    <a:close/>
                    <a:moveTo>
                      <a:pt x="802380" y="175640"/>
                    </a:moveTo>
                    <a:lnTo>
                      <a:pt x="802380" y="295469"/>
                    </a:lnTo>
                    <a:lnTo>
                      <a:pt x="665724" y="295469"/>
                    </a:lnTo>
                    <a:cubicBezTo>
                      <a:pt x="662370" y="295449"/>
                      <a:pt x="659115" y="296712"/>
                      <a:pt x="656649" y="299000"/>
                    </a:cubicBezTo>
                    <a:lnTo>
                      <a:pt x="515316" y="427430"/>
                    </a:lnTo>
                    <a:cubicBezTo>
                      <a:pt x="513856" y="428791"/>
                      <a:pt x="512673" y="430449"/>
                      <a:pt x="511824" y="432264"/>
                    </a:cubicBezTo>
                    <a:cubicBezTo>
                      <a:pt x="492234" y="443765"/>
                      <a:pt x="480220" y="464795"/>
                      <a:pt x="480259" y="487502"/>
                    </a:cubicBezTo>
                    <a:lnTo>
                      <a:pt x="480259" y="529997"/>
                    </a:lnTo>
                    <a:cubicBezTo>
                      <a:pt x="480200" y="549094"/>
                      <a:pt x="488742" y="567204"/>
                      <a:pt x="503499" y="579317"/>
                    </a:cubicBezTo>
                    <a:cubicBezTo>
                      <a:pt x="494483" y="586952"/>
                      <a:pt x="487756" y="596935"/>
                      <a:pt x="484067" y="608140"/>
                    </a:cubicBezTo>
                    <a:lnTo>
                      <a:pt x="94357" y="608140"/>
                    </a:lnTo>
                    <a:lnTo>
                      <a:pt x="94357" y="86429"/>
                    </a:lnTo>
                    <a:lnTo>
                      <a:pt x="802400" y="86429"/>
                    </a:lnTo>
                    <a:close/>
                    <a:moveTo>
                      <a:pt x="560710" y="423465"/>
                    </a:moveTo>
                    <a:lnTo>
                      <a:pt x="671188" y="322970"/>
                    </a:lnTo>
                    <a:lnTo>
                      <a:pt x="997295" y="322970"/>
                    </a:lnTo>
                    <a:lnTo>
                      <a:pt x="1110140" y="423465"/>
                    </a:lnTo>
                    <a:close/>
                    <a:moveTo>
                      <a:pt x="507918" y="670974"/>
                    </a:moveTo>
                    <a:lnTo>
                      <a:pt x="507918" y="628362"/>
                    </a:lnTo>
                    <a:cubicBezTo>
                      <a:pt x="507563" y="611119"/>
                      <a:pt x="519281" y="595968"/>
                      <a:pt x="536050" y="591983"/>
                    </a:cubicBezTo>
                    <a:lnTo>
                      <a:pt x="1125054" y="591983"/>
                    </a:lnTo>
                    <a:lnTo>
                      <a:pt x="1132788" y="591983"/>
                    </a:lnTo>
                    <a:cubicBezTo>
                      <a:pt x="1149813" y="595771"/>
                      <a:pt x="1161828" y="611001"/>
                      <a:pt x="1161551" y="628441"/>
                    </a:cubicBezTo>
                    <a:lnTo>
                      <a:pt x="1161551" y="671093"/>
                    </a:lnTo>
                    <a:cubicBezTo>
                      <a:pt x="1161867" y="688868"/>
                      <a:pt x="1149300" y="704256"/>
                      <a:pt x="1131821" y="707511"/>
                    </a:cubicBezTo>
                    <a:lnTo>
                      <a:pt x="538141" y="707511"/>
                    </a:lnTo>
                    <a:cubicBezTo>
                      <a:pt x="520406" y="704453"/>
                      <a:pt x="507563" y="688907"/>
                      <a:pt x="507918" y="670915"/>
                    </a:cubicBezTo>
                    <a:close/>
                    <a:moveTo>
                      <a:pt x="544376" y="565646"/>
                    </a:moveTo>
                    <a:lnTo>
                      <a:pt x="536682" y="565646"/>
                    </a:lnTo>
                    <a:cubicBezTo>
                      <a:pt x="519597" y="561898"/>
                      <a:pt x="507563" y="546608"/>
                      <a:pt x="507918" y="529129"/>
                    </a:cubicBezTo>
                    <a:lnTo>
                      <a:pt x="507918" y="487384"/>
                    </a:lnTo>
                    <a:cubicBezTo>
                      <a:pt x="508056" y="467143"/>
                      <a:pt x="524549" y="450848"/>
                      <a:pt x="544790" y="450927"/>
                    </a:cubicBezTo>
                    <a:lnTo>
                      <a:pt x="1125054" y="450927"/>
                    </a:lnTo>
                    <a:cubicBezTo>
                      <a:pt x="1145276" y="450848"/>
                      <a:pt x="1161768" y="467143"/>
                      <a:pt x="1161926" y="487364"/>
                    </a:cubicBezTo>
                    <a:lnTo>
                      <a:pt x="1161551" y="529090"/>
                    </a:lnTo>
                    <a:lnTo>
                      <a:pt x="1161551" y="529090"/>
                    </a:lnTo>
                    <a:cubicBezTo>
                      <a:pt x="1161887" y="546332"/>
                      <a:pt x="1150188" y="561483"/>
                      <a:pt x="1133419" y="565488"/>
                    </a:cubicBezTo>
                    <a:close/>
                    <a:moveTo>
                      <a:pt x="544376" y="848449"/>
                    </a:moveTo>
                    <a:cubicBezTo>
                      <a:pt x="524135" y="848528"/>
                      <a:pt x="507662" y="832232"/>
                      <a:pt x="507504" y="811991"/>
                    </a:cubicBezTo>
                    <a:lnTo>
                      <a:pt x="507504" y="769004"/>
                    </a:lnTo>
                    <a:cubicBezTo>
                      <a:pt x="507188" y="751229"/>
                      <a:pt x="519755" y="735841"/>
                      <a:pt x="537234" y="732605"/>
                    </a:cubicBezTo>
                    <a:lnTo>
                      <a:pt x="1131308" y="732605"/>
                    </a:lnTo>
                    <a:cubicBezTo>
                      <a:pt x="1148985" y="735663"/>
                      <a:pt x="1161828" y="751130"/>
                      <a:pt x="1161551" y="769063"/>
                    </a:cubicBezTo>
                    <a:lnTo>
                      <a:pt x="1161551" y="812050"/>
                    </a:lnTo>
                    <a:cubicBezTo>
                      <a:pt x="1161394" y="832291"/>
                      <a:pt x="1144921" y="848587"/>
                      <a:pt x="1124679" y="848508"/>
                    </a:cubicBezTo>
                    <a:close/>
                    <a:moveTo>
                      <a:pt x="486730" y="699146"/>
                    </a:moveTo>
                    <a:cubicBezTo>
                      <a:pt x="490774" y="707452"/>
                      <a:pt x="496574" y="714771"/>
                      <a:pt x="503736" y="720591"/>
                    </a:cubicBezTo>
                    <a:cubicBezTo>
                      <a:pt x="489098" y="732467"/>
                      <a:pt x="480456" y="750222"/>
                      <a:pt x="480180" y="769063"/>
                    </a:cubicBezTo>
                    <a:lnTo>
                      <a:pt x="480180" y="771193"/>
                    </a:lnTo>
                    <a:lnTo>
                      <a:pt x="394225" y="771193"/>
                    </a:lnTo>
                    <a:lnTo>
                      <a:pt x="394225" y="699146"/>
                    </a:lnTo>
                    <a:close/>
                    <a:moveTo>
                      <a:pt x="65613" y="666812"/>
                    </a:moveTo>
                    <a:cubicBezTo>
                      <a:pt x="50363" y="666812"/>
                      <a:pt x="37993" y="654442"/>
                      <a:pt x="37993" y="639192"/>
                    </a:cubicBezTo>
                    <a:lnTo>
                      <a:pt x="37993" y="60033"/>
                    </a:lnTo>
                    <a:cubicBezTo>
                      <a:pt x="37993" y="44779"/>
                      <a:pt x="50363" y="32413"/>
                      <a:pt x="65613" y="32413"/>
                    </a:cubicBezTo>
                    <a:lnTo>
                      <a:pt x="831065" y="32413"/>
                    </a:lnTo>
                    <a:cubicBezTo>
                      <a:pt x="846315" y="32413"/>
                      <a:pt x="858685" y="44779"/>
                      <a:pt x="858685" y="60033"/>
                    </a:cubicBezTo>
                    <a:lnTo>
                      <a:pt x="858685" y="295390"/>
                    </a:lnTo>
                    <a:lnTo>
                      <a:pt x="834636" y="295390"/>
                    </a:lnTo>
                    <a:lnTo>
                      <a:pt x="834636" y="70331"/>
                    </a:lnTo>
                    <a:cubicBezTo>
                      <a:pt x="834616" y="61402"/>
                      <a:pt x="827396" y="54164"/>
                      <a:pt x="818459" y="54154"/>
                    </a:cubicBezTo>
                    <a:lnTo>
                      <a:pt x="78061" y="54154"/>
                    </a:lnTo>
                    <a:cubicBezTo>
                      <a:pt x="69144" y="54164"/>
                      <a:pt x="61904" y="61404"/>
                      <a:pt x="61904" y="70331"/>
                    </a:cubicBezTo>
                    <a:lnTo>
                      <a:pt x="61904" y="624238"/>
                    </a:lnTo>
                    <a:cubicBezTo>
                      <a:pt x="61904" y="633156"/>
                      <a:pt x="69144" y="640396"/>
                      <a:pt x="78061" y="640415"/>
                    </a:cubicBezTo>
                    <a:lnTo>
                      <a:pt x="480082" y="640415"/>
                    </a:lnTo>
                    <a:lnTo>
                      <a:pt x="480082" y="666831"/>
                    </a:lnTo>
                    <a:close/>
                    <a:moveTo>
                      <a:pt x="246638" y="839926"/>
                    </a:moveTo>
                    <a:cubicBezTo>
                      <a:pt x="254865" y="818107"/>
                      <a:pt x="275698" y="803646"/>
                      <a:pt x="299017" y="803548"/>
                    </a:cubicBezTo>
                    <a:lnTo>
                      <a:pt x="480180" y="803548"/>
                    </a:lnTo>
                    <a:lnTo>
                      <a:pt x="480180" y="811991"/>
                    </a:lnTo>
                    <a:cubicBezTo>
                      <a:pt x="480220" y="825209"/>
                      <a:pt x="484441" y="838072"/>
                      <a:pt x="492234" y="848725"/>
                    </a:cubicBezTo>
                    <a:lnTo>
                      <a:pt x="245376" y="848725"/>
                    </a:lnTo>
                    <a:close/>
                  </a:path>
                </a:pathLst>
              </a:custGeom>
              <a:grpFill/>
              <a:ln w="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7A42AEE-DBC0-C077-2D45-F6ED7B4DAEDF}"/>
                  </a:ext>
                </a:extLst>
              </p:cNvPr>
              <p:cNvSpPr/>
              <p:nvPr/>
            </p:nvSpPr>
            <p:spPr>
              <a:xfrm>
                <a:off x="3926609" y="2727758"/>
                <a:ext cx="87099" cy="14894"/>
              </a:xfrm>
              <a:custGeom>
                <a:avLst/>
                <a:gdLst>
                  <a:gd name="connsiteX0" fmla="*/ 168357 w 178007"/>
                  <a:gd name="connsiteY0" fmla="*/ 0 h 30440"/>
                  <a:gd name="connsiteX1" fmla="*/ 20790 w 178007"/>
                  <a:gd name="connsiteY1" fmla="*/ 0 h 30440"/>
                  <a:gd name="connsiteX2" fmla="*/ 5580 w 178007"/>
                  <a:gd name="connsiteY2" fmla="*/ 15210 h 30440"/>
                  <a:gd name="connsiteX3" fmla="*/ 20790 w 178007"/>
                  <a:gd name="connsiteY3" fmla="*/ 30441 h 30440"/>
                  <a:gd name="connsiteX4" fmla="*/ 168357 w 178007"/>
                  <a:gd name="connsiteY4" fmla="*/ 30441 h 30440"/>
                  <a:gd name="connsiteX5" fmla="*/ 183587 w 178007"/>
                  <a:gd name="connsiteY5" fmla="*/ 15210 h 30440"/>
                  <a:gd name="connsiteX6" fmla="*/ 168357 w 178007"/>
                  <a:gd name="connsiteY6" fmla="*/ 0 h 3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07" h="30440">
                    <a:moveTo>
                      <a:pt x="168357" y="0"/>
                    </a:moveTo>
                    <a:lnTo>
                      <a:pt x="20790" y="0"/>
                    </a:lnTo>
                    <a:cubicBezTo>
                      <a:pt x="12386" y="20"/>
                      <a:pt x="5600" y="6806"/>
                      <a:pt x="5580" y="15210"/>
                    </a:cubicBezTo>
                    <a:cubicBezTo>
                      <a:pt x="5580" y="23615"/>
                      <a:pt x="12386" y="30421"/>
                      <a:pt x="20790" y="30441"/>
                    </a:cubicBezTo>
                    <a:lnTo>
                      <a:pt x="168357" y="30441"/>
                    </a:lnTo>
                    <a:cubicBezTo>
                      <a:pt x="176761" y="30421"/>
                      <a:pt x="183567" y="23615"/>
                      <a:pt x="183587" y="15210"/>
                    </a:cubicBezTo>
                    <a:cubicBezTo>
                      <a:pt x="183567" y="6806"/>
                      <a:pt x="176761" y="20"/>
                      <a:pt x="168357" y="0"/>
                    </a:cubicBezTo>
                    <a:close/>
                  </a:path>
                </a:pathLst>
              </a:custGeom>
              <a:grpFill/>
              <a:ln w="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F9DF83D-490F-ADED-4769-B5BF0D7089FC}"/>
                  </a:ext>
                </a:extLst>
              </p:cNvPr>
              <p:cNvSpPr/>
              <p:nvPr/>
            </p:nvSpPr>
            <p:spPr>
              <a:xfrm>
                <a:off x="3926609" y="2657292"/>
                <a:ext cx="87099" cy="14894"/>
              </a:xfrm>
              <a:custGeom>
                <a:avLst/>
                <a:gdLst>
                  <a:gd name="connsiteX0" fmla="*/ 168357 w 178007"/>
                  <a:gd name="connsiteY0" fmla="*/ 0 h 30440"/>
                  <a:gd name="connsiteX1" fmla="*/ 20790 w 178007"/>
                  <a:gd name="connsiteY1" fmla="*/ 0 h 30440"/>
                  <a:gd name="connsiteX2" fmla="*/ 5580 w 178007"/>
                  <a:gd name="connsiteY2" fmla="*/ 15230 h 30440"/>
                  <a:gd name="connsiteX3" fmla="*/ 20790 w 178007"/>
                  <a:gd name="connsiteY3" fmla="*/ 30441 h 30440"/>
                  <a:gd name="connsiteX4" fmla="*/ 168357 w 178007"/>
                  <a:gd name="connsiteY4" fmla="*/ 30441 h 30440"/>
                  <a:gd name="connsiteX5" fmla="*/ 183587 w 178007"/>
                  <a:gd name="connsiteY5" fmla="*/ 15230 h 30440"/>
                  <a:gd name="connsiteX6" fmla="*/ 168357 w 178007"/>
                  <a:gd name="connsiteY6" fmla="*/ 0 h 3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07" h="30440">
                    <a:moveTo>
                      <a:pt x="168357" y="0"/>
                    </a:moveTo>
                    <a:lnTo>
                      <a:pt x="20790" y="0"/>
                    </a:lnTo>
                    <a:cubicBezTo>
                      <a:pt x="12386" y="20"/>
                      <a:pt x="5600" y="6826"/>
                      <a:pt x="5580" y="15230"/>
                    </a:cubicBezTo>
                    <a:cubicBezTo>
                      <a:pt x="5600" y="23634"/>
                      <a:pt x="12386" y="30421"/>
                      <a:pt x="20790" y="30441"/>
                    </a:cubicBezTo>
                    <a:lnTo>
                      <a:pt x="168357" y="30441"/>
                    </a:lnTo>
                    <a:cubicBezTo>
                      <a:pt x="176761" y="30421"/>
                      <a:pt x="183567" y="23634"/>
                      <a:pt x="183587" y="15230"/>
                    </a:cubicBezTo>
                    <a:cubicBezTo>
                      <a:pt x="183567" y="6826"/>
                      <a:pt x="176761" y="20"/>
                      <a:pt x="168357" y="0"/>
                    </a:cubicBezTo>
                    <a:close/>
                  </a:path>
                </a:pathLst>
              </a:custGeom>
              <a:grpFill/>
              <a:ln w="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9231E63-AE96-FB15-4CA5-5C1F2DBD4933}"/>
                  </a:ext>
                </a:extLst>
              </p:cNvPr>
              <p:cNvSpPr/>
              <p:nvPr/>
            </p:nvSpPr>
            <p:spPr>
              <a:xfrm>
                <a:off x="3926609" y="2800764"/>
                <a:ext cx="87099" cy="14894"/>
              </a:xfrm>
              <a:custGeom>
                <a:avLst/>
                <a:gdLst>
                  <a:gd name="connsiteX0" fmla="*/ 168357 w 178007"/>
                  <a:gd name="connsiteY0" fmla="*/ 0 h 30440"/>
                  <a:gd name="connsiteX1" fmla="*/ 20790 w 178007"/>
                  <a:gd name="connsiteY1" fmla="*/ 0 h 30440"/>
                  <a:gd name="connsiteX2" fmla="*/ 5580 w 178007"/>
                  <a:gd name="connsiteY2" fmla="*/ 15230 h 30440"/>
                  <a:gd name="connsiteX3" fmla="*/ 20790 w 178007"/>
                  <a:gd name="connsiteY3" fmla="*/ 30441 h 30440"/>
                  <a:gd name="connsiteX4" fmla="*/ 168357 w 178007"/>
                  <a:gd name="connsiteY4" fmla="*/ 30441 h 30440"/>
                  <a:gd name="connsiteX5" fmla="*/ 183587 w 178007"/>
                  <a:gd name="connsiteY5" fmla="*/ 15230 h 30440"/>
                  <a:gd name="connsiteX6" fmla="*/ 168357 w 178007"/>
                  <a:gd name="connsiteY6" fmla="*/ 0 h 3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07" h="30440">
                    <a:moveTo>
                      <a:pt x="168357" y="0"/>
                    </a:moveTo>
                    <a:lnTo>
                      <a:pt x="20790" y="0"/>
                    </a:lnTo>
                    <a:cubicBezTo>
                      <a:pt x="12386" y="20"/>
                      <a:pt x="5580" y="6826"/>
                      <a:pt x="5580" y="15230"/>
                    </a:cubicBezTo>
                    <a:cubicBezTo>
                      <a:pt x="5600" y="23634"/>
                      <a:pt x="12386" y="30421"/>
                      <a:pt x="20790" y="30441"/>
                    </a:cubicBezTo>
                    <a:lnTo>
                      <a:pt x="168357" y="30441"/>
                    </a:lnTo>
                    <a:cubicBezTo>
                      <a:pt x="176761" y="30421"/>
                      <a:pt x="183567" y="23634"/>
                      <a:pt x="183587" y="15230"/>
                    </a:cubicBezTo>
                    <a:cubicBezTo>
                      <a:pt x="183567" y="6826"/>
                      <a:pt x="176761" y="20"/>
                      <a:pt x="168357" y="0"/>
                    </a:cubicBezTo>
                    <a:close/>
                  </a:path>
                </a:pathLst>
              </a:custGeom>
              <a:grpFill/>
              <a:ln w="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822FF17-C64A-D190-4649-0B7E9516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68691" y="3158418"/>
              <a:ext cx="541398" cy="668778"/>
            </a:xfrm>
            <a:prstGeom prst="rect">
              <a:avLst/>
            </a:prstGeom>
          </p:spPr>
        </p:pic>
        <p:grpSp>
          <p:nvGrpSpPr>
            <p:cNvPr id="41" name="Graphic 1037">
              <a:extLst>
                <a:ext uri="{FF2B5EF4-FFF2-40B4-BE49-F238E27FC236}">
                  <a16:creationId xmlns:a16="http://schemas.microsoft.com/office/drawing/2014/main" id="{AF8AEB56-906D-037C-1385-2D026135FE42}"/>
                </a:ext>
              </a:extLst>
            </p:cNvPr>
            <p:cNvGrpSpPr/>
            <p:nvPr/>
          </p:nvGrpSpPr>
          <p:grpSpPr>
            <a:xfrm>
              <a:off x="7684917" y="3220524"/>
              <a:ext cx="592308" cy="619308"/>
              <a:chOff x="2730406" y="1779166"/>
              <a:chExt cx="1870721" cy="1956004"/>
            </a:xfrm>
            <a:solidFill>
              <a:schemeClr val="bg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954871-AD61-6C0B-7379-0CC90312637F}"/>
                  </a:ext>
                </a:extLst>
              </p:cNvPr>
              <p:cNvSpPr/>
              <p:nvPr/>
            </p:nvSpPr>
            <p:spPr>
              <a:xfrm>
                <a:off x="2735668" y="1784417"/>
                <a:ext cx="1860196" cy="1943384"/>
              </a:xfrm>
              <a:custGeom>
                <a:avLst/>
                <a:gdLst>
                  <a:gd name="connsiteX0" fmla="*/ 1860195 w 1860196"/>
                  <a:gd name="connsiteY0" fmla="*/ 619040 h 1943384"/>
                  <a:gd name="connsiteX1" fmla="*/ 1860195 w 1860196"/>
                  <a:gd name="connsiteY1" fmla="*/ 505344 h 1943384"/>
                  <a:gd name="connsiteX2" fmla="*/ 1775976 w 1860196"/>
                  <a:gd name="connsiteY2" fmla="*/ 363225 h 1943384"/>
                  <a:gd name="connsiteX3" fmla="*/ 1768607 w 1860196"/>
                  <a:gd name="connsiteY3" fmla="*/ 350592 h 1943384"/>
                  <a:gd name="connsiteX4" fmla="*/ 1399095 w 1860196"/>
                  <a:gd name="connsiteY4" fmla="*/ 7399 h 1943384"/>
                  <a:gd name="connsiteX5" fmla="*/ 1379093 w 1860196"/>
                  <a:gd name="connsiteY5" fmla="*/ 30 h 1943384"/>
                  <a:gd name="connsiteX6" fmla="*/ 484264 w 1860196"/>
                  <a:gd name="connsiteY6" fmla="*/ 30 h 1943384"/>
                  <a:gd name="connsiteX7" fmla="*/ 464262 w 1860196"/>
                  <a:gd name="connsiteY7" fmla="*/ 7399 h 1943384"/>
                  <a:gd name="connsiteX8" fmla="*/ 90539 w 1860196"/>
                  <a:gd name="connsiteY8" fmla="*/ 350592 h 1943384"/>
                  <a:gd name="connsiteX9" fmla="*/ 82117 w 1860196"/>
                  <a:gd name="connsiteY9" fmla="*/ 363225 h 1943384"/>
                  <a:gd name="connsiteX10" fmla="*/ 4 w 1860196"/>
                  <a:gd name="connsiteY10" fmla="*/ 505344 h 1943384"/>
                  <a:gd name="connsiteX11" fmla="*/ 4 w 1860196"/>
                  <a:gd name="connsiteY11" fmla="*/ 619040 h 1943384"/>
                  <a:gd name="connsiteX12" fmla="*/ 66326 w 1860196"/>
                  <a:gd name="connsiteY12" fmla="*/ 750632 h 1943384"/>
                  <a:gd name="connsiteX13" fmla="*/ 4 w 1860196"/>
                  <a:gd name="connsiteY13" fmla="*/ 882225 h 1943384"/>
                  <a:gd name="connsiteX14" fmla="*/ 4 w 1860196"/>
                  <a:gd name="connsiteY14" fmla="*/ 995920 h 1943384"/>
                  <a:gd name="connsiteX15" fmla="*/ 67379 w 1860196"/>
                  <a:gd name="connsiteY15" fmla="*/ 1128565 h 1943384"/>
                  <a:gd name="connsiteX16" fmla="*/ 4 w 1860196"/>
                  <a:gd name="connsiteY16" fmla="*/ 1258052 h 1943384"/>
                  <a:gd name="connsiteX17" fmla="*/ 4 w 1860196"/>
                  <a:gd name="connsiteY17" fmla="*/ 1372801 h 1943384"/>
                  <a:gd name="connsiteX18" fmla="*/ 162126 w 1860196"/>
                  <a:gd name="connsiteY18" fmla="*/ 1534922 h 1943384"/>
                  <a:gd name="connsiteX19" fmla="*/ 885358 w 1860196"/>
                  <a:gd name="connsiteY19" fmla="*/ 1534922 h 1943384"/>
                  <a:gd name="connsiteX20" fmla="*/ 885358 w 1860196"/>
                  <a:gd name="connsiteY20" fmla="*/ 1699149 h 1943384"/>
                  <a:gd name="connsiteX21" fmla="*/ 674810 w 1860196"/>
                  <a:gd name="connsiteY21" fmla="*/ 1699149 h 1943384"/>
                  <a:gd name="connsiteX22" fmla="*/ 646367 w 1860196"/>
                  <a:gd name="connsiteY22" fmla="*/ 1727552 h 1943384"/>
                  <a:gd name="connsiteX23" fmla="*/ 646386 w 1860196"/>
                  <a:gd name="connsiteY23" fmla="*/ 1728626 h 1943384"/>
                  <a:gd name="connsiteX24" fmla="*/ 646386 w 1860196"/>
                  <a:gd name="connsiteY24" fmla="*/ 1794948 h 1943384"/>
                  <a:gd name="connsiteX25" fmla="*/ 217921 w 1860196"/>
                  <a:gd name="connsiteY25" fmla="*/ 1794948 h 1943384"/>
                  <a:gd name="connsiteX26" fmla="*/ 188444 w 1860196"/>
                  <a:gd name="connsiteY26" fmla="*/ 1822277 h 1943384"/>
                  <a:gd name="connsiteX27" fmla="*/ 188444 w 1860196"/>
                  <a:gd name="connsiteY27" fmla="*/ 1824425 h 1943384"/>
                  <a:gd name="connsiteX28" fmla="*/ 217921 w 1860196"/>
                  <a:gd name="connsiteY28" fmla="*/ 1853902 h 1943384"/>
                  <a:gd name="connsiteX29" fmla="*/ 650597 w 1860196"/>
                  <a:gd name="connsiteY29" fmla="*/ 1853902 h 1943384"/>
                  <a:gd name="connsiteX30" fmla="*/ 650597 w 1860196"/>
                  <a:gd name="connsiteY30" fmla="*/ 1913908 h 1943384"/>
                  <a:gd name="connsiteX31" fmla="*/ 679021 w 1860196"/>
                  <a:gd name="connsiteY31" fmla="*/ 1943384 h 1943384"/>
                  <a:gd name="connsiteX32" fmla="*/ 1152754 w 1860196"/>
                  <a:gd name="connsiteY32" fmla="*/ 1943384 h 1943384"/>
                  <a:gd name="connsiteX33" fmla="*/ 1182231 w 1860196"/>
                  <a:gd name="connsiteY33" fmla="*/ 1913908 h 1943384"/>
                  <a:gd name="connsiteX34" fmla="*/ 1182231 w 1860196"/>
                  <a:gd name="connsiteY34" fmla="*/ 1850743 h 1943384"/>
                  <a:gd name="connsiteX35" fmla="*/ 1614907 w 1860196"/>
                  <a:gd name="connsiteY35" fmla="*/ 1850743 h 1943384"/>
                  <a:gd name="connsiteX36" fmla="*/ 1643331 w 1860196"/>
                  <a:gd name="connsiteY36" fmla="*/ 1821267 h 1943384"/>
                  <a:gd name="connsiteX37" fmla="*/ 1615981 w 1860196"/>
                  <a:gd name="connsiteY37" fmla="*/ 1791811 h 1943384"/>
                  <a:gd name="connsiteX38" fmla="*/ 1614907 w 1860196"/>
                  <a:gd name="connsiteY38" fmla="*/ 1791790 h 1943384"/>
                  <a:gd name="connsiteX39" fmla="*/ 1179073 w 1860196"/>
                  <a:gd name="connsiteY39" fmla="*/ 1791790 h 1943384"/>
                  <a:gd name="connsiteX40" fmla="*/ 1179073 w 1860196"/>
                  <a:gd name="connsiteY40" fmla="*/ 1728626 h 1943384"/>
                  <a:gd name="connsiteX41" fmla="*/ 1149596 w 1860196"/>
                  <a:gd name="connsiteY41" fmla="*/ 1699149 h 1943384"/>
                  <a:gd name="connsiteX42" fmla="*/ 942206 w 1860196"/>
                  <a:gd name="connsiteY42" fmla="*/ 1699149 h 1943384"/>
                  <a:gd name="connsiteX43" fmla="*/ 942206 w 1860196"/>
                  <a:gd name="connsiteY43" fmla="*/ 1537028 h 1943384"/>
                  <a:gd name="connsiteX44" fmla="*/ 1697021 w 1860196"/>
                  <a:gd name="connsiteY44" fmla="*/ 1537028 h 1943384"/>
                  <a:gd name="connsiteX45" fmla="*/ 1859142 w 1860196"/>
                  <a:gd name="connsiteY45" fmla="*/ 1374906 h 1943384"/>
                  <a:gd name="connsiteX46" fmla="*/ 1859142 w 1860196"/>
                  <a:gd name="connsiteY46" fmla="*/ 1258052 h 1943384"/>
                  <a:gd name="connsiteX47" fmla="*/ 1791767 w 1860196"/>
                  <a:gd name="connsiteY47" fmla="*/ 1126460 h 1943384"/>
                  <a:gd name="connsiteX48" fmla="*/ 1859142 w 1860196"/>
                  <a:gd name="connsiteY48" fmla="*/ 993815 h 1943384"/>
                  <a:gd name="connsiteX49" fmla="*/ 1859142 w 1860196"/>
                  <a:gd name="connsiteY49" fmla="*/ 882225 h 1943384"/>
                  <a:gd name="connsiteX50" fmla="*/ 1791767 w 1860196"/>
                  <a:gd name="connsiteY50" fmla="*/ 750632 h 1943384"/>
                  <a:gd name="connsiteX51" fmla="*/ 1860195 w 1860196"/>
                  <a:gd name="connsiteY51" fmla="*/ 619040 h 1943384"/>
                  <a:gd name="connsiteX52" fmla="*/ 1123277 w 1860196"/>
                  <a:gd name="connsiteY52" fmla="*/ 1882326 h 1943384"/>
                  <a:gd name="connsiteX53" fmla="*/ 708498 w 1860196"/>
                  <a:gd name="connsiteY53" fmla="*/ 1882326 h 1943384"/>
                  <a:gd name="connsiteX54" fmla="*/ 708498 w 1860196"/>
                  <a:gd name="connsiteY54" fmla="*/ 1759155 h 1943384"/>
                  <a:gd name="connsiteX55" fmla="*/ 1120119 w 1860196"/>
                  <a:gd name="connsiteY55" fmla="*/ 1759155 h 1943384"/>
                  <a:gd name="connsiteX56" fmla="*/ 494791 w 1860196"/>
                  <a:gd name="connsiteY56" fmla="*/ 57931 h 1943384"/>
                  <a:gd name="connsiteX57" fmla="*/ 1363302 w 1860196"/>
                  <a:gd name="connsiteY57" fmla="*/ 57931 h 1943384"/>
                  <a:gd name="connsiteX58" fmla="*/ 1679124 w 1860196"/>
                  <a:gd name="connsiteY58" fmla="*/ 342170 h 1943384"/>
                  <a:gd name="connsiteX59" fmla="*/ 185286 w 1860196"/>
                  <a:gd name="connsiteY59" fmla="*/ 342170 h 1943384"/>
                  <a:gd name="connsiteX60" fmla="*/ 1802295 w 1860196"/>
                  <a:gd name="connsiteY60" fmla="*/ 1258052 h 1943384"/>
                  <a:gd name="connsiteX61" fmla="*/ 1802295 w 1860196"/>
                  <a:gd name="connsiteY61" fmla="*/ 1372801 h 1943384"/>
                  <a:gd name="connsiteX62" fmla="*/ 1697021 w 1860196"/>
                  <a:gd name="connsiteY62" fmla="*/ 1478074 h 1943384"/>
                  <a:gd name="connsiteX63" fmla="*/ 162126 w 1860196"/>
                  <a:gd name="connsiteY63" fmla="*/ 1478074 h 1943384"/>
                  <a:gd name="connsiteX64" fmla="*/ 56852 w 1860196"/>
                  <a:gd name="connsiteY64" fmla="*/ 1372801 h 1943384"/>
                  <a:gd name="connsiteX65" fmla="*/ 56852 w 1860196"/>
                  <a:gd name="connsiteY65" fmla="*/ 1258052 h 1943384"/>
                  <a:gd name="connsiteX66" fmla="*/ 143176 w 1860196"/>
                  <a:gd name="connsiteY66" fmla="*/ 1152778 h 1943384"/>
                  <a:gd name="connsiteX67" fmla="*/ 1715970 w 1860196"/>
                  <a:gd name="connsiteY67" fmla="*/ 1152778 h 1943384"/>
                  <a:gd name="connsiteX68" fmla="*/ 1802295 w 1860196"/>
                  <a:gd name="connsiteY68" fmla="*/ 1258052 h 1943384"/>
                  <a:gd name="connsiteX69" fmla="*/ 1802295 w 1860196"/>
                  <a:gd name="connsiteY69" fmla="*/ 880119 h 1943384"/>
                  <a:gd name="connsiteX70" fmla="*/ 1802295 w 1860196"/>
                  <a:gd name="connsiteY70" fmla="*/ 995920 h 1943384"/>
                  <a:gd name="connsiteX71" fmla="*/ 1715970 w 1860196"/>
                  <a:gd name="connsiteY71" fmla="*/ 1101194 h 1943384"/>
                  <a:gd name="connsiteX72" fmla="*/ 144229 w 1860196"/>
                  <a:gd name="connsiteY72" fmla="*/ 1101194 h 1943384"/>
                  <a:gd name="connsiteX73" fmla="*/ 57904 w 1860196"/>
                  <a:gd name="connsiteY73" fmla="*/ 995920 h 1943384"/>
                  <a:gd name="connsiteX74" fmla="*/ 57904 w 1860196"/>
                  <a:gd name="connsiteY74" fmla="*/ 882225 h 1943384"/>
                  <a:gd name="connsiteX75" fmla="*/ 140018 w 1860196"/>
                  <a:gd name="connsiteY75" fmla="*/ 776951 h 1943384"/>
                  <a:gd name="connsiteX76" fmla="*/ 162126 w 1860196"/>
                  <a:gd name="connsiteY76" fmla="*/ 776951 h 1943384"/>
                  <a:gd name="connsiteX77" fmla="*/ 1698073 w 1860196"/>
                  <a:gd name="connsiteY77" fmla="*/ 776951 h 1943384"/>
                  <a:gd name="connsiteX78" fmla="*/ 1720181 w 1860196"/>
                  <a:gd name="connsiteY78" fmla="*/ 776951 h 1943384"/>
                  <a:gd name="connsiteX79" fmla="*/ 1802295 w 1860196"/>
                  <a:gd name="connsiteY79" fmla="*/ 882225 h 1943384"/>
                  <a:gd name="connsiteX80" fmla="*/ 1802295 w 1860196"/>
                  <a:gd name="connsiteY80" fmla="*/ 616935 h 1943384"/>
                  <a:gd name="connsiteX81" fmla="*/ 1720181 w 1860196"/>
                  <a:gd name="connsiteY81" fmla="*/ 722208 h 1943384"/>
                  <a:gd name="connsiteX82" fmla="*/ 1698073 w 1860196"/>
                  <a:gd name="connsiteY82" fmla="*/ 722208 h 1943384"/>
                  <a:gd name="connsiteX83" fmla="*/ 162126 w 1860196"/>
                  <a:gd name="connsiteY83" fmla="*/ 722208 h 1943384"/>
                  <a:gd name="connsiteX84" fmla="*/ 140018 w 1860196"/>
                  <a:gd name="connsiteY84" fmla="*/ 722208 h 1943384"/>
                  <a:gd name="connsiteX85" fmla="*/ 57904 w 1860196"/>
                  <a:gd name="connsiteY85" fmla="*/ 616935 h 1943384"/>
                  <a:gd name="connsiteX86" fmla="*/ 57904 w 1860196"/>
                  <a:gd name="connsiteY86" fmla="*/ 505344 h 1943384"/>
                  <a:gd name="connsiteX87" fmla="*/ 163178 w 1860196"/>
                  <a:gd name="connsiteY87" fmla="*/ 400071 h 1943384"/>
                  <a:gd name="connsiteX88" fmla="*/ 1698073 w 1860196"/>
                  <a:gd name="connsiteY88" fmla="*/ 400071 h 1943384"/>
                  <a:gd name="connsiteX89" fmla="*/ 1803347 w 1860196"/>
                  <a:gd name="connsiteY89" fmla="*/ 505344 h 194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860196" h="1943384">
                    <a:moveTo>
                      <a:pt x="1860195" y="619040"/>
                    </a:moveTo>
                    <a:lnTo>
                      <a:pt x="1860195" y="505344"/>
                    </a:lnTo>
                    <a:cubicBezTo>
                      <a:pt x="1860406" y="446086"/>
                      <a:pt x="1828055" y="391498"/>
                      <a:pt x="1775976" y="363225"/>
                    </a:cubicBezTo>
                    <a:cubicBezTo>
                      <a:pt x="1774818" y="358379"/>
                      <a:pt x="1772260" y="353984"/>
                      <a:pt x="1768607" y="350592"/>
                    </a:cubicBezTo>
                    <a:lnTo>
                      <a:pt x="1399095" y="7399"/>
                    </a:lnTo>
                    <a:cubicBezTo>
                      <a:pt x="1393579" y="2534"/>
                      <a:pt x="1386441" y="-95"/>
                      <a:pt x="1379093" y="30"/>
                    </a:cubicBezTo>
                    <a:lnTo>
                      <a:pt x="484264" y="30"/>
                    </a:lnTo>
                    <a:cubicBezTo>
                      <a:pt x="476875" y="-317"/>
                      <a:pt x="469659" y="2341"/>
                      <a:pt x="464262" y="7399"/>
                    </a:cubicBezTo>
                    <a:lnTo>
                      <a:pt x="90539" y="350592"/>
                    </a:lnTo>
                    <a:cubicBezTo>
                      <a:pt x="86807" y="354107"/>
                      <a:pt x="83927" y="358428"/>
                      <a:pt x="82117" y="363225"/>
                    </a:cubicBezTo>
                    <a:cubicBezTo>
                      <a:pt x="31178" y="392382"/>
                      <a:pt x="-177" y="446651"/>
                      <a:pt x="4" y="505344"/>
                    </a:cubicBezTo>
                    <a:lnTo>
                      <a:pt x="4" y="619040"/>
                    </a:lnTo>
                    <a:cubicBezTo>
                      <a:pt x="-253" y="670998"/>
                      <a:pt x="24409" y="719930"/>
                      <a:pt x="66326" y="750632"/>
                    </a:cubicBezTo>
                    <a:cubicBezTo>
                      <a:pt x="24675" y="781559"/>
                      <a:pt x="86" y="830348"/>
                      <a:pt x="4" y="882225"/>
                    </a:cubicBezTo>
                    <a:lnTo>
                      <a:pt x="4" y="995920"/>
                    </a:lnTo>
                    <a:cubicBezTo>
                      <a:pt x="-349" y="1048441"/>
                      <a:pt x="24761" y="1097878"/>
                      <a:pt x="67379" y="1128565"/>
                    </a:cubicBezTo>
                    <a:cubicBezTo>
                      <a:pt x="25661" y="1158600"/>
                      <a:pt x="662" y="1206647"/>
                      <a:pt x="4" y="1258052"/>
                    </a:cubicBezTo>
                    <a:lnTo>
                      <a:pt x="4" y="1372801"/>
                    </a:lnTo>
                    <a:cubicBezTo>
                      <a:pt x="4" y="1462336"/>
                      <a:pt x="72588" y="1534922"/>
                      <a:pt x="162126" y="1534922"/>
                    </a:cubicBezTo>
                    <a:lnTo>
                      <a:pt x="885358" y="1534922"/>
                    </a:lnTo>
                    <a:lnTo>
                      <a:pt x="885358" y="1699149"/>
                    </a:lnTo>
                    <a:lnTo>
                      <a:pt x="674810" y="1699149"/>
                    </a:lnTo>
                    <a:cubicBezTo>
                      <a:pt x="659112" y="1699139"/>
                      <a:pt x="646378" y="1711856"/>
                      <a:pt x="646367" y="1727552"/>
                    </a:cubicBezTo>
                    <a:cubicBezTo>
                      <a:pt x="646366" y="1727910"/>
                      <a:pt x="646372" y="1728268"/>
                      <a:pt x="646386" y="1728626"/>
                    </a:cubicBezTo>
                    <a:lnTo>
                      <a:pt x="646386" y="1794948"/>
                    </a:lnTo>
                    <a:lnTo>
                      <a:pt x="217921" y="1794948"/>
                    </a:lnTo>
                    <a:cubicBezTo>
                      <a:pt x="202234" y="1794359"/>
                      <a:pt x="189037" y="1806592"/>
                      <a:pt x="188444" y="1822277"/>
                    </a:cubicBezTo>
                    <a:cubicBezTo>
                      <a:pt x="188417" y="1822993"/>
                      <a:pt x="188417" y="1823709"/>
                      <a:pt x="188444" y="1824425"/>
                    </a:cubicBezTo>
                    <a:cubicBezTo>
                      <a:pt x="188444" y="1840700"/>
                      <a:pt x="201641" y="1853902"/>
                      <a:pt x="217921" y="1853902"/>
                    </a:cubicBezTo>
                    <a:lnTo>
                      <a:pt x="650597" y="1853902"/>
                    </a:lnTo>
                    <a:lnTo>
                      <a:pt x="650597" y="1913908"/>
                    </a:lnTo>
                    <a:cubicBezTo>
                      <a:pt x="650586" y="1929783"/>
                      <a:pt x="663154" y="1942816"/>
                      <a:pt x="679021" y="1943384"/>
                    </a:cubicBezTo>
                    <a:lnTo>
                      <a:pt x="1152754" y="1943384"/>
                    </a:lnTo>
                    <a:cubicBezTo>
                      <a:pt x="1168798" y="1942837"/>
                      <a:pt x="1181683" y="1929952"/>
                      <a:pt x="1182231" y="1913908"/>
                    </a:cubicBezTo>
                    <a:lnTo>
                      <a:pt x="1182231" y="1850743"/>
                    </a:lnTo>
                    <a:lnTo>
                      <a:pt x="1614907" y="1850743"/>
                    </a:lnTo>
                    <a:cubicBezTo>
                      <a:pt x="1630772" y="1850175"/>
                      <a:pt x="1643341" y="1837142"/>
                      <a:pt x="1643331" y="1821267"/>
                    </a:cubicBezTo>
                    <a:cubicBezTo>
                      <a:pt x="1643910" y="1805581"/>
                      <a:pt x="1631667" y="1792390"/>
                      <a:pt x="1615981" y="1791811"/>
                    </a:cubicBezTo>
                    <a:cubicBezTo>
                      <a:pt x="1615623" y="1791801"/>
                      <a:pt x="1615265" y="1791790"/>
                      <a:pt x="1614907" y="1791790"/>
                    </a:cubicBezTo>
                    <a:lnTo>
                      <a:pt x="1179073" y="1791790"/>
                    </a:lnTo>
                    <a:lnTo>
                      <a:pt x="1179073" y="1728626"/>
                    </a:lnTo>
                    <a:cubicBezTo>
                      <a:pt x="1179073" y="1712351"/>
                      <a:pt x="1165871" y="1699149"/>
                      <a:pt x="1149596" y="1699149"/>
                    </a:cubicBezTo>
                    <a:lnTo>
                      <a:pt x="942206" y="1699149"/>
                    </a:lnTo>
                    <a:lnTo>
                      <a:pt x="942206" y="1537028"/>
                    </a:lnTo>
                    <a:lnTo>
                      <a:pt x="1697021" y="1537028"/>
                    </a:lnTo>
                    <a:cubicBezTo>
                      <a:pt x="1786556" y="1537028"/>
                      <a:pt x="1859142" y="1464441"/>
                      <a:pt x="1859142" y="1374906"/>
                    </a:cubicBezTo>
                    <a:lnTo>
                      <a:pt x="1859142" y="1258052"/>
                    </a:lnTo>
                    <a:cubicBezTo>
                      <a:pt x="1859153" y="1205910"/>
                      <a:pt x="1834087" y="1156937"/>
                      <a:pt x="1791767" y="1126460"/>
                    </a:cubicBezTo>
                    <a:cubicBezTo>
                      <a:pt x="1834382" y="1095773"/>
                      <a:pt x="1859490" y="1046333"/>
                      <a:pt x="1859142" y="993815"/>
                    </a:cubicBezTo>
                    <a:lnTo>
                      <a:pt x="1859142" y="882225"/>
                    </a:lnTo>
                    <a:cubicBezTo>
                      <a:pt x="1859153" y="830077"/>
                      <a:pt x="1834087" y="781108"/>
                      <a:pt x="1791767" y="750632"/>
                    </a:cubicBezTo>
                    <a:cubicBezTo>
                      <a:pt x="1834614" y="720505"/>
                      <a:pt x="1860143" y="671421"/>
                      <a:pt x="1860195" y="619040"/>
                    </a:cubicBezTo>
                    <a:close/>
                    <a:moveTo>
                      <a:pt x="1123277" y="1882326"/>
                    </a:moveTo>
                    <a:lnTo>
                      <a:pt x="708498" y="1882326"/>
                    </a:lnTo>
                    <a:lnTo>
                      <a:pt x="708498" y="1759155"/>
                    </a:lnTo>
                    <a:lnTo>
                      <a:pt x="1120119" y="1759155"/>
                    </a:lnTo>
                    <a:close/>
                    <a:moveTo>
                      <a:pt x="494791" y="57931"/>
                    </a:moveTo>
                    <a:lnTo>
                      <a:pt x="1363302" y="57931"/>
                    </a:lnTo>
                    <a:lnTo>
                      <a:pt x="1679124" y="342170"/>
                    </a:lnTo>
                    <a:lnTo>
                      <a:pt x="185286" y="342170"/>
                    </a:lnTo>
                    <a:close/>
                    <a:moveTo>
                      <a:pt x="1802295" y="1258052"/>
                    </a:moveTo>
                    <a:lnTo>
                      <a:pt x="1802295" y="1372801"/>
                    </a:lnTo>
                    <a:cubicBezTo>
                      <a:pt x="1802295" y="1430943"/>
                      <a:pt x="1755163" y="1478074"/>
                      <a:pt x="1697021" y="1478074"/>
                    </a:cubicBezTo>
                    <a:lnTo>
                      <a:pt x="162126" y="1478074"/>
                    </a:lnTo>
                    <a:cubicBezTo>
                      <a:pt x="103985" y="1478074"/>
                      <a:pt x="56852" y="1430943"/>
                      <a:pt x="56852" y="1372801"/>
                    </a:cubicBezTo>
                    <a:lnTo>
                      <a:pt x="56852" y="1258052"/>
                    </a:lnTo>
                    <a:cubicBezTo>
                      <a:pt x="56012" y="1206573"/>
                      <a:pt x="92530" y="1162042"/>
                      <a:pt x="143176" y="1152778"/>
                    </a:cubicBezTo>
                    <a:lnTo>
                      <a:pt x="1715970" y="1152778"/>
                    </a:lnTo>
                    <a:cubicBezTo>
                      <a:pt x="1766617" y="1162042"/>
                      <a:pt x="1803137" y="1206573"/>
                      <a:pt x="1802295" y="1258052"/>
                    </a:cubicBezTo>
                    <a:close/>
                    <a:moveTo>
                      <a:pt x="1802295" y="880119"/>
                    </a:moveTo>
                    <a:lnTo>
                      <a:pt x="1802295" y="995920"/>
                    </a:lnTo>
                    <a:cubicBezTo>
                      <a:pt x="1803137" y="1047399"/>
                      <a:pt x="1766617" y="1091930"/>
                      <a:pt x="1715970" y="1101194"/>
                    </a:cubicBezTo>
                    <a:lnTo>
                      <a:pt x="144229" y="1101194"/>
                    </a:lnTo>
                    <a:cubicBezTo>
                      <a:pt x="93582" y="1091930"/>
                      <a:pt x="57065" y="1047399"/>
                      <a:pt x="57904" y="995920"/>
                    </a:cubicBezTo>
                    <a:lnTo>
                      <a:pt x="57904" y="882225"/>
                    </a:lnTo>
                    <a:cubicBezTo>
                      <a:pt x="56678" y="832045"/>
                      <a:pt x="91050" y="787978"/>
                      <a:pt x="140018" y="776951"/>
                    </a:cubicBezTo>
                    <a:lnTo>
                      <a:pt x="162126" y="776951"/>
                    </a:lnTo>
                    <a:lnTo>
                      <a:pt x="1698073" y="776951"/>
                    </a:lnTo>
                    <a:lnTo>
                      <a:pt x="1720181" y="776951"/>
                    </a:lnTo>
                    <a:cubicBezTo>
                      <a:pt x="1769154" y="787978"/>
                      <a:pt x="1803516" y="832045"/>
                      <a:pt x="1802295" y="882225"/>
                    </a:cubicBezTo>
                    <a:close/>
                    <a:moveTo>
                      <a:pt x="1802295" y="616935"/>
                    </a:moveTo>
                    <a:cubicBezTo>
                      <a:pt x="1803526" y="667114"/>
                      <a:pt x="1769154" y="711181"/>
                      <a:pt x="1720181" y="722208"/>
                    </a:cubicBezTo>
                    <a:lnTo>
                      <a:pt x="1698073" y="722208"/>
                    </a:lnTo>
                    <a:lnTo>
                      <a:pt x="162126" y="722208"/>
                    </a:lnTo>
                    <a:lnTo>
                      <a:pt x="140018" y="722208"/>
                    </a:lnTo>
                    <a:cubicBezTo>
                      <a:pt x="91050" y="711181"/>
                      <a:pt x="56678" y="667114"/>
                      <a:pt x="57904" y="616935"/>
                    </a:cubicBezTo>
                    <a:lnTo>
                      <a:pt x="57904" y="505344"/>
                    </a:lnTo>
                    <a:cubicBezTo>
                      <a:pt x="57904" y="447204"/>
                      <a:pt x="105038" y="400071"/>
                      <a:pt x="163178" y="400071"/>
                    </a:cubicBezTo>
                    <a:lnTo>
                      <a:pt x="1698073" y="400071"/>
                    </a:lnTo>
                    <a:cubicBezTo>
                      <a:pt x="1756216" y="400071"/>
                      <a:pt x="1803347" y="447204"/>
                      <a:pt x="1803347" y="505344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0120F04-BC3A-A74D-8185-3FA1B1160A04}"/>
                  </a:ext>
                </a:extLst>
              </p:cNvPr>
              <p:cNvSpPr/>
              <p:nvPr/>
            </p:nvSpPr>
            <p:spPr>
              <a:xfrm>
                <a:off x="2730406" y="1779166"/>
                <a:ext cx="1870721" cy="1956004"/>
              </a:xfrm>
              <a:custGeom>
                <a:avLst/>
                <a:gdLst>
                  <a:gd name="connsiteX0" fmla="*/ 1158016 w 1870721"/>
                  <a:gd name="connsiteY0" fmla="*/ 1956005 h 1956004"/>
                  <a:gd name="connsiteX1" fmla="*/ 684283 w 1870721"/>
                  <a:gd name="connsiteY1" fmla="*/ 1956005 h 1956004"/>
                  <a:gd name="connsiteX2" fmla="*/ 650579 w 1870721"/>
                  <a:gd name="connsiteY2" fmla="*/ 1922338 h 1956004"/>
                  <a:gd name="connsiteX3" fmla="*/ 650595 w 1870721"/>
                  <a:gd name="connsiteY3" fmla="*/ 1921264 h 1956004"/>
                  <a:gd name="connsiteX4" fmla="*/ 650595 w 1870721"/>
                  <a:gd name="connsiteY4" fmla="*/ 1865469 h 1956004"/>
                  <a:gd name="connsiteX5" fmla="*/ 223183 w 1870721"/>
                  <a:gd name="connsiteY5" fmla="*/ 1865469 h 1956004"/>
                  <a:gd name="connsiteX6" fmla="*/ 188459 w 1870721"/>
                  <a:gd name="connsiteY6" fmla="*/ 1832855 h 1956004"/>
                  <a:gd name="connsiteX7" fmla="*/ 188442 w 1870721"/>
                  <a:gd name="connsiteY7" fmla="*/ 1831782 h 1956004"/>
                  <a:gd name="connsiteX8" fmla="*/ 223183 w 1870721"/>
                  <a:gd name="connsiteY8" fmla="*/ 1797041 h 1956004"/>
                  <a:gd name="connsiteX9" fmla="*/ 650595 w 1870721"/>
                  <a:gd name="connsiteY9" fmla="*/ 1797041 h 1956004"/>
                  <a:gd name="connsiteX10" fmla="*/ 650595 w 1870721"/>
                  <a:gd name="connsiteY10" fmla="*/ 1735982 h 1956004"/>
                  <a:gd name="connsiteX11" fmla="*/ 683213 w 1870721"/>
                  <a:gd name="connsiteY11" fmla="*/ 1701263 h 1956004"/>
                  <a:gd name="connsiteX12" fmla="*/ 684283 w 1870721"/>
                  <a:gd name="connsiteY12" fmla="*/ 1701242 h 1956004"/>
                  <a:gd name="connsiteX13" fmla="*/ 885356 w 1870721"/>
                  <a:gd name="connsiteY13" fmla="*/ 1701242 h 1956004"/>
                  <a:gd name="connsiteX14" fmla="*/ 885356 w 1870721"/>
                  <a:gd name="connsiteY14" fmla="*/ 1547542 h 1956004"/>
                  <a:gd name="connsiteX15" fmla="*/ 167388 w 1870721"/>
                  <a:gd name="connsiteY15" fmla="*/ 1547542 h 1956004"/>
                  <a:gd name="connsiteX16" fmla="*/ 2 w 1870721"/>
                  <a:gd name="connsiteY16" fmla="*/ 1380157 h 1956004"/>
                  <a:gd name="connsiteX17" fmla="*/ 2 w 1870721"/>
                  <a:gd name="connsiteY17" fmla="*/ 1263303 h 1956004"/>
                  <a:gd name="connsiteX18" fmla="*/ 64219 w 1870721"/>
                  <a:gd name="connsiteY18" fmla="*/ 1131711 h 1956004"/>
                  <a:gd name="connsiteX19" fmla="*/ 2 w 1870721"/>
                  <a:gd name="connsiteY19" fmla="*/ 1001171 h 1956004"/>
                  <a:gd name="connsiteX20" fmla="*/ 2 w 1870721"/>
                  <a:gd name="connsiteY20" fmla="*/ 887476 h 1956004"/>
                  <a:gd name="connsiteX21" fmla="*/ 64219 w 1870721"/>
                  <a:gd name="connsiteY21" fmla="*/ 755883 h 1956004"/>
                  <a:gd name="connsiteX22" fmla="*/ 2 w 1870721"/>
                  <a:gd name="connsiteY22" fmla="*/ 624291 h 1956004"/>
                  <a:gd name="connsiteX23" fmla="*/ 2 w 1870721"/>
                  <a:gd name="connsiteY23" fmla="*/ 510595 h 1956004"/>
                  <a:gd name="connsiteX24" fmla="*/ 83168 w 1870721"/>
                  <a:gd name="connsiteY24" fmla="*/ 365318 h 1956004"/>
                  <a:gd name="connsiteX25" fmla="*/ 92643 w 1870721"/>
                  <a:gd name="connsiteY25" fmla="*/ 351632 h 1956004"/>
                  <a:gd name="connsiteX26" fmla="*/ 466366 w 1870721"/>
                  <a:gd name="connsiteY26" fmla="*/ 9492 h 1956004"/>
                  <a:gd name="connsiteX27" fmla="*/ 489526 w 1870721"/>
                  <a:gd name="connsiteY27" fmla="*/ 18 h 1956004"/>
                  <a:gd name="connsiteX28" fmla="*/ 1384355 w 1870721"/>
                  <a:gd name="connsiteY28" fmla="*/ 18 h 1956004"/>
                  <a:gd name="connsiteX29" fmla="*/ 1407515 w 1870721"/>
                  <a:gd name="connsiteY29" fmla="*/ 9492 h 1956004"/>
                  <a:gd name="connsiteX30" fmla="*/ 1777027 w 1870721"/>
                  <a:gd name="connsiteY30" fmla="*/ 351632 h 1956004"/>
                  <a:gd name="connsiteX31" fmla="*/ 1785449 w 1870721"/>
                  <a:gd name="connsiteY31" fmla="*/ 364265 h 1956004"/>
                  <a:gd name="connsiteX32" fmla="*/ 1870721 w 1870721"/>
                  <a:gd name="connsiteY32" fmla="*/ 510595 h 1956004"/>
                  <a:gd name="connsiteX33" fmla="*/ 1870721 w 1870721"/>
                  <a:gd name="connsiteY33" fmla="*/ 624291 h 1956004"/>
                  <a:gd name="connsiteX34" fmla="*/ 1806504 w 1870721"/>
                  <a:gd name="connsiteY34" fmla="*/ 755883 h 1956004"/>
                  <a:gd name="connsiteX35" fmla="*/ 1870721 w 1870721"/>
                  <a:gd name="connsiteY35" fmla="*/ 887476 h 1956004"/>
                  <a:gd name="connsiteX36" fmla="*/ 1870721 w 1870721"/>
                  <a:gd name="connsiteY36" fmla="*/ 1001171 h 1956004"/>
                  <a:gd name="connsiteX37" fmla="*/ 1805451 w 1870721"/>
                  <a:gd name="connsiteY37" fmla="*/ 1133816 h 1956004"/>
                  <a:gd name="connsiteX38" fmla="*/ 1870721 w 1870721"/>
                  <a:gd name="connsiteY38" fmla="*/ 1263303 h 1956004"/>
                  <a:gd name="connsiteX39" fmla="*/ 1870721 w 1870721"/>
                  <a:gd name="connsiteY39" fmla="*/ 1378052 h 1956004"/>
                  <a:gd name="connsiteX40" fmla="*/ 1703335 w 1870721"/>
                  <a:gd name="connsiteY40" fmla="*/ 1545437 h 1956004"/>
                  <a:gd name="connsiteX41" fmla="*/ 953785 w 1870721"/>
                  <a:gd name="connsiteY41" fmla="*/ 1545437 h 1956004"/>
                  <a:gd name="connsiteX42" fmla="*/ 953785 w 1870721"/>
                  <a:gd name="connsiteY42" fmla="*/ 1699137 h 1956004"/>
                  <a:gd name="connsiteX43" fmla="*/ 1158016 w 1870721"/>
                  <a:gd name="connsiteY43" fmla="*/ 1699137 h 1956004"/>
                  <a:gd name="connsiteX44" fmla="*/ 1192756 w 1870721"/>
                  <a:gd name="connsiteY44" fmla="*/ 1733877 h 1956004"/>
                  <a:gd name="connsiteX45" fmla="*/ 1192756 w 1870721"/>
                  <a:gd name="connsiteY45" fmla="*/ 1789672 h 1956004"/>
                  <a:gd name="connsiteX46" fmla="*/ 1620169 w 1870721"/>
                  <a:gd name="connsiteY46" fmla="*/ 1789672 h 1956004"/>
                  <a:gd name="connsiteX47" fmla="*/ 1653878 w 1870721"/>
                  <a:gd name="connsiteY47" fmla="*/ 1823339 h 1956004"/>
                  <a:gd name="connsiteX48" fmla="*/ 1653857 w 1870721"/>
                  <a:gd name="connsiteY48" fmla="*/ 1824412 h 1956004"/>
                  <a:gd name="connsiteX49" fmla="*/ 1620169 w 1870721"/>
                  <a:gd name="connsiteY49" fmla="*/ 1858100 h 1956004"/>
                  <a:gd name="connsiteX50" fmla="*/ 1189598 w 1870721"/>
                  <a:gd name="connsiteY50" fmla="*/ 1858100 h 1956004"/>
                  <a:gd name="connsiteX51" fmla="*/ 1189598 w 1870721"/>
                  <a:gd name="connsiteY51" fmla="*/ 1917053 h 1956004"/>
                  <a:gd name="connsiteX52" fmla="*/ 1159458 w 1870721"/>
                  <a:gd name="connsiteY52" fmla="*/ 1955857 h 1956004"/>
                  <a:gd name="connsiteX53" fmla="*/ 1158016 w 1870721"/>
                  <a:gd name="connsiteY53" fmla="*/ 1956005 h 1956004"/>
                  <a:gd name="connsiteX54" fmla="*/ 223183 w 1870721"/>
                  <a:gd name="connsiteY54" fmla="*/ 1807569 h 1956004"/>
                  <a:gd name="connsiteX55" fmla="*/ 198970 w 1870721"/>
                  <a:gd name="connsiteY55" fmla="*/ 1831782 h 1956004"/>
                  <a:gd name="connsiteX56" fmla="*/ 223183 w 1870721"/>
                  <a:gd name="connsiteY56" fmla="*/ 1855994 h 1956004"/>
                  <a:gd name="connsiteX57" fmla="*/ 660070 w 1870721"/>
                  <a:gd name="connsiteY57" fmla="*/ 1855994 h 1956004"/>
                  <a:gd name="connsiteX58" fmla="*/ 660070 w 1870721"/>
                  <a:gd name="connsiteY58" fmla="*/ 1921264 h 1956004"/>
                  <a:gd name="connsiteX59" fmla="*/ 684283 w 1870721"/>
                  <a:gd name="connsiteY59" fmla="*/ 1945477 h 1956004"/>
                  <a:gd name="connsiteX60" fmla="*/ 1158016 w 1870721"/>
                  <a:gd name="connsiteY60" fmla="*/ 1945477 h 1956004"/>
                  <a:gd name="connsiteX61" fmla="*/ 1182229 w 1870721"/>
                  <a:gd name="connsiteY61" fmla="*/ 1921264 h 1956004"/>
                  <a:gd name="connsiteX62" fmla="*/ 1182229 w 1870721"/>
                  <a:gd name="connsiteY62" fmla="*/ 1852836 h 1956004"/>
                  <a:gd name="connsiteX63" fmla="*/ 1620169 w 1870721"/>
                  <a:gd name="connsiteY63" fmla="*/ 1852836 h 1956004"/>
                  <a:gd name="connsiteX64" fmla="*/ 1644382 w 1870721"/>
                  <a:gd name="connsiteY64" fmla="*/ 1828623 h 1956004"/>
                  <a:gd name="connsiteX65" fmla="*/ 1620169 w 1870721"/>
                  <a:gd name="connsiteY65" fmla="*/ 1804410 h 1956004"/>
                  <a:gd name="connsiteX66" fmla="*/ 1179071 w 1870721"/>
                  <a:gd name="connsiteY66" fmla="*/ 1804410 h 1956004"/>
                  <a:gd name="connsiteX67" fmla="*/ 1179071 w 1870721"/>
                  <a:gd name="connsiteY67" fmla="*/ 1735982 h 1956004"/>
                  <a:gd name="connsiteX68" fmla="*/ 1154858 w 1870721"/>
                  <a:gd name="connsiteY68" fmla="*/ 1711770 h 1956004"/>
                  <a:gd name="connsiteX69" fmla="*/ 947468 w 1870721"/>
                  <a:gd name="connsiteY69" fmla="*/ 1711770 h 1956004"/>
                  <a:gd name="connsiteX70" fmla="*/ 947468 w 1870721"/>
                  <a:gd name="connsiteY70" fmla="*/ 1538068 h 1956004"/>
                  <a:gd name="connsiteX71" fmla="*/ 1706493 w 1870721"/>
                  <a:gd name="connsiteY71" fmla="*/ 1538068 h 1956004"/>
                  <a:gd name="connsiteX72" fmla="*/ 1863352 w 1870721"/>
                  <a:gd name="connsiteY72" fmla="*/ 1380157 h 1956004"/>
                  <a:gd name="connsiteX73" fmla="*/ 1863352 w 1870721"/>
                  <a:gd name="connsiteY73" fmla="*/ 1263303 h 1956004"/>
                  <a:gd name="connsiteX74" fmla="*/ 1798082 w 1870721"/>
                  <a:gd name="connsiteY74" fmla="*/ 1135922 h 1956004"/>
                  <a:gd name="connsiteX75" fmla="*/ 1791766 w 1870721"/>
                  <a:gd name="connsiteY75" fmla="*/ 1135922 h 1956004"/>
                  <a:gd name="connsiteX76" fmla="*/ 1798082 w 1870721"/>
                  <a:gd name="connsiteY76" fmla="*/ 1135922 h 1956004"/>
                  <a:gd name="connsiteX77" fmla="*/ 1863352 w 1870721"/>
                  <a:gd name="connsiteY77" fmla="*/ 1007488 h 1956004"/>
                  <a:gd name="connsiteX78" fmla="*/ 1863352 w 1870721"/>
                  <a:gd name="connsiteY78" fmla="*/ 887476 h 1956004"/>
                  <a:gd name="connsiteX79" fmla="*/ 1799135 w 1870721"/>
                  <a:gd name="connsiteY79" fmla="*/ 760094 h 1956004"/>
                  <a:gd name="connsiteX80" fmla="*/ 1792818 w 1870721"/>
                  <a:gd name="connsiteY80" fmla="*/ 760094 h 1956004"/>
                  <a:gd name="connsiteX81" fmla="*/ 1799135 w 1870721"/>
                  <a:gd name="connsiteY81" fmla="*/ 760094 h 1956004"/>
                  <a:gd name="connsiteX82" fmla="*/ 1863352 w 1870721"/>
                  <a:gd name="connsiteY82" fmla="*/ 632713 h 1956004"/>
                  <a:gd name="connsiteX83" fmla="*/ 1863352 w 1870721"/>
                  <a:gd name="connsiteY83" fmla="*/ 510595 h 1956004"/>
                  <a:gd name="connsiteX84" fmla="*/ 1782291 w 1870721"/>
                  <a:gd name="connsiteY84" fmla="*/ 372687 h 1956004"/>
                  <a:gd name="connsiteX85" fmla="*/ 1782291 w 1870721"/>
                  <a:gd name="connsiteY85" fmla="*/ 372687 h 1956004"/>
                  <a:gd name="connsiteX86" fmla="*/ 1782291 w 1870721"/>
                  <a:gd name="connsiteY86" fmla="*/ 372687 h 1956004"/>
                  <a:gd name="connsiteX87" fmla="*/ 1775975 w 1870721"/>
                  <a:gd name="connsiteY87" fmla="*/ 362159 h 1956004"/>
                  <a:gd name="connsiteX88" fmla="*/ 1400146 w 1870721"/>
                  <a:gd name="connsiteY88" fmla="*/ 16861 h 1956004"/>
                  <a:gd name="connsiteX89" fmla="*/ 1384355 w 1870721"/>
                  <a:gd name="connsiteY89" fmla="*/ 10545 h 1956004"/>
                  <a:gd name="connsiteX90" fmla="*/ 489526 w 1870721"/>
                  <a:gd name="connsiteY90" fmla="*/ 10545 h 1956004"/>
                  <a:gd name="connsiteX91" fmla="*/ 472682 w 1870721"/>
                  <a:gd name="connsiteY91" fmla="*/ 16861 h 1956004"/>
                  <a:gd name="connsiteX92" fmla="*/ 98960 w 1870721"/>
                  <a:gd name="connsiteY92" fmla="*/ 359001 h 1956004"/>
                  <a:gd name="connsiteX93" fmla="*/ 92643 w 1870721"/>
                  <a:gd name="connsiteY93" fmla="*/ 370581 h 1956004"/>
                  <a:gd name="connsiteX94" fmla="*/ 92643 w 1870721"/>
                  <a:gd name="connsiteY94" fmla="*/ 370581 h 1956004"/>
                  <a:gd name="connsiteX95" fmla="*/ 92643 w 1870721"/>
                  <a:gd name="connsiteY95" fmla="*/ 370581 h 1956004"/>
                  <a:gd name="connsiteX96" fmla="*/ 10529 w 1870721"/>
                  <a:gd name="connsiteY96" fmla="*/ 510595 h 1956004"/>
                  <a:gd name="connsiteX97" fmla="*/ 10529 w 1870721"/>
                  <a:gd name="connsiteY97" fmla="*/ 624291 h 1956004"/>
                  <a:gd name="connsiteX98" fmla="*/ 74747 w 1870721"/>
                  <a:gd name="connsiteY98" fmla="*/ 751672 h 1956004"/>
                  <a:gd name="connsiteX99" fmla="*/ 80010 w 1870721"/>
                  <a:gd name="connsiteY99" fmla="*/ 751672 h 1956004"/>
                  <a:gd name="connsiteX100" fmla="*/ 74747 w 1870721"/>
                  <a:gd name="connsiteY100" fmla="*/ 751672 h 1956004"/>
                  <a:gd name="connsiteX101" fmla="*/ 10529 w 1870721"/>
                  <a:gd name="connsiteY101" fmla="*/ 887476 h 1956004"/>
                  <a:gd name="connsiteX102" fmla="*/ 10529 w 1870721"/>
                  <a:gd name="connsiteY102" fmla="*/ 1001171 h 1956004"/>
                  <a:gd name="connsiteX103" fmla="*/ 75799 w 1870721"/>
                  <a:gd name="connsiteY103" fmla="*/ 1129605 h 1956004"/>
                  <a:gd name="connsiteX104" fmla="*/ 81063 w 1870721"/>
                  <a:gd name="connsiteY104" fmla="*/ 1129605 h 1956004"/>
                  <a:gd name="connsiteX105" fmla="*/ 75799 w 1870721"/>
                  <a:gd name="connsiteY105" fmla="*/ 1129605 h 1956004"/>
                  <a:gd name="connsiteX106" fmla="*/ 10529 w 1870721"/>
                  <a:gd name="connsiteY106" fmla="*/ 1263303 h 1956004"/>
                  <a:gd name="connsiteX107" fmla="*/ 10529 w 1870721"/>
                  <a:gd name="connsiteY107" fmla="*/ 1378052 h 1956004"/>
                  <a:gd name="connsiteX108" fmla="*/ 167388 w 1870721"/>
                  <a:gd name="connsiteY108" fmla="*/ 1535962 h 1956004"/>
                  <a:gd name="connsiteX109" fmla="*/ 895884 w 1870721"/>
                  <a:gd name="connsiteY109" fmla="*/ 1535962 h 1956004"/>
                  <a:gd name="connsiteX110" fmla="*/ 895884 w 1870721"/>
                  <a:gd name="connsiteY110" fmla="*/ 1709664 h 1956004"/>
                  <a:gd name="connsiteX111" fmla="*/ 685336 w 1870721"/>
                  <a:gd name="connsiteY111" fmla="*/ 1709664 h 1956004"/>
                  <a:gd name="connsiteX112" fmla="*/ 661123 w 1870721"/>
                  <a:gd name="connsiteY112" fmla="*/ 1733877 h 1956004"/>
                  <a:gd name="connsiteX113" fmla="*/ 661123 w 1870721"/>
                  <a:gd name="connsiteY113" fmla="*/ 1805463 h 1956004"/>
                  <a:gd name="connsiteX114" fmla="*/ 1130645 w 1870721"/>
                  <a:gd name="connsiteY114" fmla="*/ 1897051 h 1956004"/>
                  <a:gd name="connsiteX115" fmla="*/ 709549 w 1870721"/>
                  <a:gd name="connsiteY115" fmla="*/ 1897051 h 1956004"/>
                  <a:gd name="connsiteX116" fmla="*/ 709549 w 1870721"/>
                  <a:gd name="connsiteY116" fmla="*/ 1760195 h 1956004"/>
                  <a:gd name="connsiteX117" fmla="*/ 1130645 w 1870721"/>
                  <a:gd name="connsiteY117" fmla="*/ 1760195 h 1956004"/>
                  <a:gd name="connsiteX118" fmla="*/ 719023 w 1870721"/>
                  <a:gd name="connsiteY118" fmla="*/ 1886524 h 1956004"/>
                  <a:gd name="connsiteX119" fmla="*/ 1120117 w 1870721"/>
                  <a:gd name="connsiteY119" fmla="*/ 1886524 h 1956004"/>
                  <a:gd name="connsiteX120" fmla="*/ 1120117 w 1870721"/>
                  <a:gd name="connsiteY120" fmla="*/ 1769670 h 1956004"/>
                  <a:gd name="connsiteX121" fmla="*/ 719023 w 1870721"/>
                  <a:gd name="connsiteY121" fmla="*/ 1769670 h 1956004"/>
                  <a:gd name="connsiteX122" fmla="*/ 1703335 w 1870721"/>
                  <a:gd name="connsiteY122" fmla="*/ 1489642 h 1956004"/>
                  <a:gd name="connsiteX123" fmla="*/ 167388 w 1870721"/>
                  <a:gd name="connsiteY123" fmla="*/ 1489642 h 1956004"/>
                  <a:gd name="connsiteX124" fmla="*/ 62114 w 1870721"/>
                  <a:gd name="connsiteY124" fmla="*/ 1384368 h 1956004"/>
                  <a:gd name="connsiteX125" fmla="*/ 62114 w 1870721"/>
                  <a:gd name="connsiteY125" fmla="*/ 1263303 h 1956004"/>
                  <a:gd name="connsiteX126" fmla="*/ 151597 w 1870721"/>
                  <a:gd name="connsiteY126" fmla="*/ 1158029 h 1956004"/>
                  <a:gd name="connsiteX127" fmla="*/ 1730707 w 1870721"/>
                  <a:gd name="connsiteY127" fmla="*/ 1158029 h 1956004"/>
                  <a:gd name="connsiteX128" fmla="*/ 1820190 w 1870721"/>
                  <a:gd name="connsiteY128" fmla="*/ 1263303 h 1956004"/>
                  <a:gd name="connsiteX129" fmla="*/ 1820190 w 1870721"/>
                  <a:gd name="connsiteY129" fmla="*/ 1378052 h 1956004"/>
                  <a:gd name="connsiteX130" fmla="*/ 1722127 w 1870721"/>
                  <a:gd name="connsiteY130" fmla="*/ 1490073 h 1956004"/>
                  <a:gd name="connsiteX131" fmla="*/ 1703335 w 1870721"/>
                  <a:gd name="connsiteY131" fmla="*/ 1489642 h 1956004"/>
                  <a:gd name="connsiteX132" fmla="*/ 149491 w 1870721"/>
                  <a:gd name="connsiteY132" fmla="*/ 1168557 h 1956004"/>
                  <a:gd name="connsiteX133" fmla="*/ 68430 w 1870721"/>
                  <a:gd name="connsiteY133" fmla="*/ 1263303 h 1956004"/>
                  <a:gd name="connsiteX134" fmla="*/ 68430 w 1870721"/>
                  <a:gd name="connsiteY134" fmla="*/ 1378052 h 1956004"/>
                  <a:gd name="connsiteX135" fmla="*/ 167388 w 1870721"/>
                  <a:gd name="connsiteY135" fmla="*/ 1477009 h 1956004"/>
                  <a:gd name="connsiteX136" fmla="*/ 1703335 w 1870721"/>
                  <a:gd name="connsiteY136" fmla="*/ 1477009 h 1956004"/>
                  <a:gd name="connsiteX137" fmla="*/ 1802293 w 1870721"/>
                  <a:gd name="connsiteY137" fmla="*/ 1378052 h 1956004"/>
                  <a:gd name="connsiteX138" fmla="*/ 1802293 w 1870721"/>
                  <a:gd name="connsiteY138" fmla="*/ 1263303 h 1956004"/>
                  <a:gd name="connsiteX139" fmla="*/ 1721232 w 1870721"/>
                  <a:gd name="connsiteY139" fmla="*/ 1166451 h 1956004"/>
                  <a:gd name="connsiteX140" fmla="*/ 149491 w 1870721"/>
                  <a:gd name="connsiteY140" fmla="*/ 1166451 h 1956004"/>
                  <a:gd name="connsiteX141" fmla="*/ 1721232 w 1870721"/>
                  <a:gd name="connsiteY141" fmla="*/ 1109603 h 1956004"/>
                  <a:gd name="connsiteX142" fmla="*/ 148438 w 1870721"/>
                  <a:gd name="connsiteY142" fmla="*/ 1109603 h 1956004"/>
                  <a:gd name="connsiteX143" fmla="*/ 58955 w 1870721"/>
                  <a:gd name="connsiteY143" fmla="*/ 1004330 h 1956004"/>
                  <a:gd name="connsiteX144" fmla="*/ 58955 w 1870721"/>
                  <a:gd name="connsiteY144" fmla="*/ 887476 h 1956004"/>
                  <a:gd name="connsiteX145" fmla="*/ 144227 w 1870721"/>
                  <a:gd name="connsiteY145" fmla="*/ 782202 h 1956004"/>
                  <a:gd name="connsiteX146" fmla="*/ 1723338 w 1870721"/>
                  <a:gd name="connsiteY146" fmla="*/ 782202 h 1956004"/>
                  <a:gd name="connsiteX147" fmla="*/ 1808609 w 1870721"/>
                  <a:gd name="connsiteY147" fmla="*/ 887476 h 1956004"/>
                  <a:gd name="connsiteX148" fmla="*/ 1808609 w 1870721"/>
                  <a:gd name="connsiteY148" fmla="*/ 1001171 h 1956004"/>
                  <a:gd name="connsiteX149" fmla="*/ 1719126 w 1870721"/>
                  <a:gd name="connsiteY149" fmla="*/ 1106445 h 1956004"/>
                  <a:gd name="connsiteX150" fmla="*/ 142122 w 1870721"/>
                  <a:gd name="connsiteY150" fmla="*/ 793782 h 1956004"/>
                  <a:gd name="connsiteX151" fmla="*/ 65272 w 1870721"/>
                  <a:gd name="connsiteY151" fmla="*/ 890634 h 1956004"/>
                  <a:gd name="connsiteX152" fmla="*/ 65272 w 1870721"/>
                  <a:gd name="connsiteY152" fmla="*/ 1001171 h 1956004"/>
                  <a:gd name="connsiteX153" fmla="*/ 146333 w 1870721"/>
                  <a:gd name="connsiteY153" fmla="*/ 1099076 h 1956004"/>
                  <a:gd name="connsiteX154" fmla="*/ 1721232 w 1870721"/>
                  <a:gd name="connsiteY154" fmla="*/ 1099076 h 1956004"/>
                  <a:gd name="connsiteX155" fmla="*/ 1802293 w 1870721"/>
                  <a:gd name="connsiteY155" fmla="*/ 1001171 h 1956004"/>
                  <a:gd name="connsiteX156" fmla="*/ 1802293 w 1870721"/>
                  <a:gd name="connsiteY156" fmla="*/ 887476 h 1956004"/>
                  <a:gd name="connsiteX157" fmla="*/ 1725443 w 1870721"/>
                  <a:gd name="connsiteY157" fmla="*/ 790624 h 1956004"/>
                  <a:gd name="connsiteX158" fmla="*/ 1703335 w 1870721"/>
                  <a:gd name="connsiteY158" fmla="*/ 790624 h 1956004"/>
                  <a:gd name="connsiteX159" fmla="*/ 167388 w 1870721"/>
                  <a:gd name="connsiteY159" fmla="*/ 790624 h 1956004"/>
                  <a:gd name="connsiteX160" fmla="*/ 1721232 w 1870721"/>
                  <a:gd name="connsiteY160" fmla="*/ 734829 h 1956004"/>
                  <a:gd name="connsiteX161" fmla="*/ 1721232 w 1870721"/>
                  <a:gd name="connsiteY161" fmla="*/ 734829 h 1956004"/>
                  <a:gd name="connsiteX162" fmla="*/ 1699124 w 1870721"/>
                  <a:gd name="connsiteY162" fmla="*/ 734829 h 1956004"/>
                  <a:gd name="connsiteX163" fmla="*/ 167388 w 1870721"/>
                  <a:gd name="connsiteY163" fmla="*/ 734829 h 1956004"/>
                  <a:gd name="connsiteX164" fmla="*/ 145280 w 1870721"/>
                  <a:gd name="connsiteY164" fmla="*/ 736934 h 1956004"/>
                  <a:gd name="connsiteX165" fmla="*/ 145280 w 1870721"/>
                  <a:gd name="connsiteY165" fmla="*/ 736934 h 1956004"/>
                  <a:gd name="connsiteX166" fmla="*/ 60008 w 1870721"/>
                  <a:gd name="connsiteY166" fmla="*/ 631660 h 1956004"/>
                  <a:gd name="connsiteX167" fmla="*/ 60008 w 1870721"/>
                  <a:gd name="connsiteY167" fmla="*/ 510595 h 1956004"/>
                  <a:gd name="connsiteX168" fmla="*/ 165282 w 1870721"/>
                  <a:gd name="connsiteY168" fmla="*/ 405322 h 1956004"/>
                  <a:gd name="connsiteX169" fmla="*/ 1703335 w 1870721"/>
                  <a:gd name="connsiteY169" fmla="*/ 405322 h 1956004"/>
                  <a:gd name="connsiteX170" fmla="*/ 1808609 w 1870721"/>
                  <a:gd name="connsiteY170" fmla="*/ 510595 h 1956004"/>
                  <a:gd name="connsiteX171" fmla="*/ 1808609 w 1870721"/>
                  <a:gd name="connsiteY171" fmla="*/ 624291 h 1956004"/>
                  <a:gd name="connsiteX172" fmla="*/ 1723338 w 1870721"/>
                  <a:gd name="connsiteY172" fmla="*/ 729565 h 1956004"/>
                  <a:gd name="connsiteX173" fmla="*/ 167388 w 1870721"/>
                  <a:gd name="connsiteY173" fmla="*/ 719038 h 1956004"/>
                  <a:gd name="connsiteX174" fmla="*/ 1703335 w 1870721"/>
                  <a:gd name="connsiteY174" fmla="*/ 719038 h 1956004"/>
                  <a:gd name="connsiteX175" fmla="*/ 1725443 w 1870721"/>
                  <a:gd name="connsiteY175" fmla="*/ 719038 h 1956004"/>
                  <a:gd name="connsiteX176" fmla="*/ 1802293 w 1870721"/>
                  <a:gd name="connsiteY176" fmla="*/ 622186 h 1956004"/>
                  <a:gd name="connsiteX177" fmla="*/ 1802293 w 1870721"/>
                  <a:gd name="connsiteY177" fmla="*/ 510595 h 1956004"/>
                  <a:gd name="connsiteX178" fmla="*/ 1703335 w 1870721"/>
                  <a:gd name="connsiteY178" fmla="*/ 411638 h 1956004"/>
                  <a:gd name="connsiteX179" fmla="*/ 167388 w 1870721"/>
                  <a:gd name="connsiteY179" fmla="*/ 411638 h 1956004"/>
                  <a:gd name="connsiteX180" fmla="*/ 68430 w 1870721"/>
                  <a:gd name="connsiteY180" fmla="*/ 510595 h 1956004"/>
                  <a:gd name="connsiteX181" fmla="*/ 68430 w 1870721"/>
                  <a:gd name="connsiteY181" fmla="*/ 624291 h 1956004"/>
                  <a:gd name="connsiteX182" fmla="*/ 145280 w 1870721"/>
                  <a:gd name="connsiteY182" fmla="*/ 721143 h 1956004"/>
                  <a:gd name="connsiteX183" fmla="*/ 1691755 w 1870721"/>
                  <a:gd name="connsiteY183" fmla="*/ 352685 h 1956004"/>
                  <a:gd name="connsiteX184" fmla="*/ 177915 w 1870721"/>
                  <a:gd name="connsiteY184" fmla="*/ 352685 h 1956004"/>
                  <a:gd name="connsiteX185" fmla="*/ 499001 w 1870721"/>
                  <a:gd name="connsiteY185" fmla="*/ 58971 h 1956004"/>
                  <a:gd name="connsiteX186" fmla="*/ 1375933 w 1870721"/>
                  <a:gd name="connsiteY186" fmla="*/ 58971 h 1956004"/>
                  <a:gd name="connsiteX187" fmla="*/ 203181 w 1870721"/>
                  <a:gd name="connsiteY187" fmla="*/ 342157 h 1956004"/>
                  <a:gd name="connsiteX188" fmla="*/ 1666489 w 1870721"/>
                  <a:gd name="connsiteY188" fmla="*/ 342157 h 1956004"/>
                  <a:gd name="connsiteX189" fmla="*/ 1368564 w 1870721"/>
                  <a:gd name="connsiteY189" fmla="*/ 68446 h 1956004"/>
                  <a:gd name="connsiteX190" fmla="*/ 502159 w 1870721"/>
                  <a:gd name="connsiteY190" fmla="*/ 68446 h 195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1870721" h="1956004">
                    <a:moveTo>
                      <a:pt x="1158016" y="1956005"/>
                    </a:moveTo>
                    <a:lnTo>
                      <a:pt x="684283" y="1956005"/>
                    </a:lnTo>
                    <a:cubicBezTo>
                      <a:pt x="665678" y="1956015"/>
                      <a:pt x="650588" y="1940940"/>
                      <a:pt x="650579" y="1922338"/>
                    </a:cubicBezTo>
                    <a:cubicBezTo>
                      <a:pt x="650579" y="1921980"/>
                      <a:pt x="650584" y="1921622"/>
                      <a:pt x="650595" y="1921264"/>
                    </a:cubicBezTo>
                    <a:lnTo>
                      <a:pt x="650595" y="1865469"/>
                    </a:lnTo>
                    <a:lnTo>
                      <a:pt x="223183" y="1865469"/>
                    </a:lnTo>
                    <a:cubicBezTo>
                      <a:pt x="204587" y="1866048"/>
                      <a:pt x="189040" y="1851447"/>
                      <a:pt x="188459" y="1832855"/>
                    </a:cubicBezTo>
                    <a:cubicBezTo>
                      <a:pt x="188448" y="1832497"/>
                      <a:pt x="188442" y="1832140"/>
                      <a:pt x="188442" y="1831782"/>
                    </a:cubicBezTo>
                    <a:cubicBezTo>
                      <a:pt x="188442" y="1812590"/>
                      <a:pt x="203997" y="1797041"/>
                      <a:pt x="223183" y="1797041"/>
                    </a:cubicBezTo>
                    <a:lnTo>
                      <a:pt x="650595" y="1797041"/>
                    </a:lnTo>
                    <a:lnTo>
                      <a:pt x="650595" y="1735982"/>
                    </a:lnTo>
                    <a:cubicBezTo>
                      <a:pt x="650014" y="1717391"/>
                      <a:pt x="664618" y="1701842"/>
                      <a:pt x="683213" y="1701263"/>
                    </a:cubicBezTo>
                    <a:cubicBezTo>
                      <a:pt x="683570" y="1701253"/>
                      <a:pt x="683926" y="1701242"/>
                      <a:pt x="684283" y="1701242"/>
                    </a:cubicBezTo>
                    <a:lnTo>
                      <a:pt x="885356" y="1701242"/>
                    </a:lnTo>
                    <a:lnTo>
                      <a:pt x="885356" y="1547542"/>
                    </a:lnTo>
                    <a:lnTo>
                      <a:pt x="167388" y="1547542"/>
                    </a:lnTo>
                    <a:cubicBezTo>
                      <a:pt x="74943" y="1547542"/>
                      <a:pt x="2" y="1472598"/>
                      <a:pt x="2" y="1380157"/>
                    </a:cubicBezTo>
                    <a:lnTo>
                      <a:pt x="2" y="1263303"/>
                    </a:lnTo>
                    <a:cubicBezTo>
                      <a:pt x="225" y="1211940"/>
                      <a:pt x="23870" y="1163493"/>
                      <a:pt x="64219" y="1131711"/>
                    </a:cubicBezTo>
                    <a:cubicBezTo>
                      <a:pt x="24397" y="1099971"/>
                      <a:pt x="844" y="1052090"/>
                      <a:pt x="2" y="1001171"/>
                    </a:cubicBezTo>
                    <a:lnTo>
                      <a:pt x="2" y="887476"/>
                    </a:lnTo>
                    <a:cubicBezTo>
                      <a:pt x="-250" y="836005"/>
                      <a:pt x="23491" y="787355"/>
                      <a:pt x="64219" y="755883"/>
                    </a:cubicBezTo>
                    <a:cubicBezTo>
                      <a:pt x="23491" y="724412"/>
                      <a:pt x="-250" y="675762"/>
                      <a:pt x="2" y="624291"/>
                    </a:cubicBezTo>
                    <a:lnTo>
                      <a:pt x="2" y="510595"/>
                    </a:lnTo>
                    <a:cubicBezTo>
                      <a:pt x="-5" y="450846"/>
                      <a:pt x="31642" y="395566"/>
                      <a:pt x="83168" y="365318"/>
                    </a:cubicBezTo>
                    <a:cubicBezTo>
                      <a:pt x="85046" y="359991"/>
                      <a:pt x="88318" y="355265"/>
                      <a:pt x="92643" y="351632"/>
                    </a:cubicBezTo>
                    <a:lnTo>
                      <a:pt x="466366" y="9492"/>
                    </a:lnTo>
                    <a:cubicBezTo>
                      <a:pt x="472378" y="3170"/>
                      <a:pt x="480807" y="-278"/>
                      <a:pt x="489526" y="18"/>
                    </a:cubicBezTo>
                    <a:lnTo>
                      <a:pt x="1384355" y="18"/>
                    </a:lnTo>
                    <a:cubicBezTo>
                      <a:pt x="1393030" y="-27"/>
                      <a:pt x="1401357" y="3382"/>
                      <a:pt x="1407515" y="9492"/>
                    </a:cubicBezTo>
                    <a:lnTo>
                      <a:pt x="1777027" y="351632"/>
                    </a:lnTo>
                    <a:cubicBezTo>
                      <a:pt x="1781017" y="354924"/>
                      <a:pt x="1783944" y="359318"/>
                      <a:pt x="1785449" y="364265"/>
                    </a:cubicBezTo>
                    <a:cubicBezTo>
                      <a:pt x="1837949" y="394327"/>
                      <a:pt x="1870447" y="450096"/>
                      <a:pt x="1870721" y="510595"/>
                    </a:cubicBezTo>
                    <a:lnTo>
                      <a:pt x="1870721" y="624291"/>
                    </a:lnTo>
                    <a:cubicBezTo>
                      <a:pt x="1870500" y="675652"/>
                      <a:pt x="1846855" y="724104"/>
                      <a:pt x="1806504" y="755883"/>
                    </a:cubicBezTo>
                    <a:cubicBezTo>
                      <a:pt x="1846855" y="787662"/>
                      <a:pt x="1870500" y="836115"/>
                      <a:pt x="1870721" y="887476"/>
                    </a:cubicBezTo>
                    <a:lnTo>
                      <a:pt x="1870721" y="1001171"/>
                    </a:lnTo>
                    <a:cubicBezTo>
                      <a:pt x="1870563" y="1053082"/>
                      <a:pt x="1846487" y="1102024"/>
                      <a:pt x="1805451" y="1133816"/>
                    </a:cubicBezTo>
                    <a:cubicBezTo>
                      <a:pt x="1845866" y="1164725"/>
                      <a:pt x="1869910" y="1212435"/>
                      <a:pt x="1870721" y="1263303"/>
                    </a:cubicBezTo>
                    <a:lnTo>
                      <a:pt x="1870721" y="1378052"/>
                    </a:lnTo>
                    <a:cubicBezTo>
                      <a:pt x="1870721" y="1470492"/>
                      <a:pt x="1795776" y="1545437"/>
                      <a:pt x="1703335" y="1545437"/>
                    </a:cubicBezTo>
                    <a:lnTo>
                      <a:pt x="953785" y="1545437"/>
                    </a:lnTo>
                    <a:lnTo>
                      <a:pt x="953785" y="1699137"/>
                    </a:lnTo>
                    <a:lnTo>
                      <a:pt x="1158016" y="1699137"/>
                    </a:lnTo>
                    <a:cubicBezTo>
                      <a:pt x="1177207" y="1699137"/>
                      <a:pt x="1192756" y="1714686"/>
                      <a:pt x="1192756" y="1733877"/>
                    </a:cubicBezTo>
                    <a:lnTo>
                      <a:pt x="1192756" y="1789672"/>
                    </a:lnTo>
                    <a:lnTo>
                      <a:pt x="1620169" y="1789672"/>
                    </a:lnTo>
                    <a:cubicBezTo>
                      <a:pt x="1638771" y="1789662"/>
                      <a:pt x="1653867" y="1804737"/>
                      <a:pt x="1653878" y="1823339"/>
                    </a:cubicBezTo>
                    <a:cubicBezTo>
                      <a:pt x="1653878" y="1823697"/>
                      <a:pt x="1653867" y="1824054"/>
                      <a:pt x="1653857" y="1824412"/>
                    </a:cubicBezTo>
                    <a:cubicBezTo>
                      <a:pt x="1653857" y="1843014"/>
                      <a:pt x="1638771" y="1858100"/>
                      <a:pt x="1620169" y="1858100"/>
                    </a:cubicBezTo>
                    <a:lnTo>
                      <a:pt x="1189598" y="1858100"/>
                    </a:lnTo>
                    <a:lnTo>
                      <a:pt x="1189598" y="1917053"/>
                    </a:lnTo>
                    <a:cubicBezTo>
                      <a:pt x="1191988" y="1936087"/>
                      <a:pt x="1178492" y="1953457"/>
                      <a:pt x="1159458" y="1955857"/>
                    </a:cubicBezTo>
                    <a:cubicBezTo>
                      <a:pt x="1158985" y="1955910"/>
                      <a:pt x="1158500" y="1955963"/>
                      <a:pt x="1158016" y="1956005"/>
                    </a:cubicBezTo>
                    <a:close/>
                    <a:moveTo>
                      <a:pt x="223183" y="1807569"/>
                    </a:moveTo>
                    <a:cubicBezTo>
                      <a:pt x="209810" y="1807569"/>
                      <a:pt x="198970" y="1818412"/>
                      <a:pt x="198970" y="1831782"/>
                    </a:cubicBezTo>
                    <a:cubicBezTo>
                      <a:pt x="198970" y="1845151"/>
                      <a:pt x="209810" y="1855994"/>
                      <a:pt x="223183" y="1855994"/>
                    </a:cubicBezTo>
                    <a:lnTo>
                      <a:pt x="660070" y="1855994"/>
                    </a:lnTo>
                    <a:lnTo>
                      <a:pt x="660070" y="1921264"/>
                    </a:lnTo>
                    <a:cubicBezTo>
                      <a:pt x="660070" y="1934634"/>
                      <a:pt x="670910" y="1945477"/>
                      <a:pt x="684283" y="1945477"/>
                    </a:cubicBezTo>
                    <a:lnTo>
                      <a:pt x="1158016" y="1945477"/>
                    </a:lnTo>
                    <a:cubicBezTo>
                      <a:pt x="1171386" y="1945477"/>
                      <a:pt x="1182229" y="1934634"/>
                      <a:pt x="1182229" y="1921264"/>
                    </a:cubicBezTo>
                    <a:lnTo>
                      <a:pt x="1182229" y="1852836"/>
                    </a:lnTo>
                    <a:lnTo>
                      <a:pt x="1620169" y="1852836"/>
                    </a:lnTo>
                    <a:cubicBezTo>
                      <a:pt x="1633318" y="1852299"/>
                      <a:pt x="1643845" y="1841772"/>
                      <a:pt x="1644382" y="1828623"/>
                    </a:cubicBezTo>
                    <a:cubicBezTo>
                      <a:pt x="1644382" y="1815254"/>
                      <a:pt x="1633539" y="1804410"/>
                      <a:pt x="1620169" y="1804410"/>
                    </a:cubicBezTo>
                    <a:lnTo>
                      <a:pt x="1179071" y="1804410"/>
                    </a:lnTo>
                    <a:lnTo>
                      <a:pt x="1179071" y="1735982"/>
                    </a:lnTo>
                    <a:cubicBezTo>
                      <a:pt x="1179071" y="1722613"/>
                      <a:pt x="1168228" y="1711770"/>
                      <a:pt x="1154858" y="1711770"/>
                    </a:cubicBezTo>
                    <a:lnTo>
                      <a:pt x="947468" y="1711770"/>
                    </a:lnTo>
                    <a:lnTo>
                      <a:pt x="947468" y="1538068"/>
                    </a:lnTo>
                    <a:lnTo>
                      <a:pt x="1706493" y="1538068"/>
                    </a:lnTo>
                    <a:cubicBezTo>
                      <a:pt x="1793292" y="1537489"/>
                      <a:pt x="1863352" y="1466955"/>
                      <a:pt x="1863352" y="1380157"/>
                    </a:cubicBezTo>
                    <a:lnTo>
                      <a:pt x="1863352" y="1263303"/>
                    </a:lnTo>
                    <a:cubicBezTo>
                      <a:pt x="1863362" y="1212814"/>
                      <a:pt x="1839076" y="1165398"/>
                      <a:pt x="1798082" y="1135922"/>
                    </a:cubicBezTo>
                    <a:lnTo>
                      <a:pt x="1791766" y="1135922"/>
                    </a:lnTo>
                    <a:lnTo>
                      <a:pt x="1798082" y="1135922"/>
                    </a:lnTo>
                    <a:cubicBezTo>
                      <a:pt x="1839107" y="1105993"/>
                      <a:pt x="1863362" y="1058272"/>
                      <a:pt x="1863352" y="1007488"/>
                    </a:cubicBezTo>
                    <a:lnTo>
                      <a:pt x="1863352" y="887476"/>
                    </a:lnTo>
                    <a:cubicBezTo>
                      <a:pt x="1863268" y="837255"/>
                      <a:pt x="1839465" y="790027"/>
                      <a:pt x="1799135" y="760094"/>
                    </a:cubicBezTo>
                    <a:lnTo>
                      <a:pt x="1792818" y="760094"/>
                    </a:lnTo>
                    <a:lnTo>
                      <a:pt x="1799135" y="760094"/>
                    </a:lnTo>
                    <a:cubicBezTo>
                      <a:pt x="1839465" y="730162"/>
                      <a:pt x="1863268" y="682934"/>
                      <a:pt x="1863352" y="632713"/>
                    </a:cubicBezTo>
                    <a:lnTo>
                      <a:pt x="1863352" y="510595"/>
                    </a:lnTo>
                    <a:cubicBezTo>
                      <a:pt x="1863794" y="453204"/>
                      <a:pt x="1832654" y="400218"/>
                      <a:pt x="1782291" y="372687"/>
                    </a:cubicBezTo>
                    <a:lnTo>
                      <a:pt x="1782291" y="372687"/>
                    </a:lnTo>
                    <a:lnTo>
                      <a:pt x="1782291" y="372687"/>
                    </a:lnTo>
                    <a:lnTo>
                      <a:pt x="1775975" y="362159"/>
                    </a:lnTo>
                    <a:lnTo>
                      <a:pt x="1400146" y="16861"/>
                    </a:lnTo>
                    <a:cubicBezTo>
                      <a:pt x="1396009" y="12629"/>
                      <a:pt x="1390272" y="10336"/>
                      <a:pt x="1384355" y="10545"/>
                    </a:cubicBezTo>
                    <a:lnTo>
                      <a:pt x="489526" y="10545"/>
                    </a:lnTo>
                    <a:cubicBezTo>
                      <a:pt x="483309" y="10409"/>
                      <a:pt x="477277" y="12671"/>
                      <a:pt x="472682" y="16861"/>
                    </a:cubicBezTo>
                    <a:lnTo>
                      <a:pt x="98960" y="359001"/>
                    </a:lnTo>
                    <a:cubicBezTo>
                      <a:pt x="95668" y="362085"/>
                      <a:pt x="93454" y="366144"/>
                      <a:pt x="92643" y="370581"/>
                    </a:cubicBezTo>
                    <a:lnTo>
                      <a:pt x="92643" y="370581"/>
                    </a:lnTo>
                    <a:lnTo>
                      <a:pt x="92643" y="370581"/>
                    </a:lnTo>
                    <a:cubicBezTo>
                      <a:pt x="41203" y="398184"/>
                      <a:pt x="9508" y="452226"/>
                      <a:pt x="10529" y="510595"/>
                    </a:cubicBezTo>
                    <a:lnTo>
                      <a:pt x="10529" y="624291"/>
                    </a:lnTo>
                    <a:cubicBezTo>
                      <a:pt x="10612" y="674512"/>
                      <a:pt x="34421" y="721740"/>
                      <a:pt x="74747" y="751672"/>
                    </a:cubicBezTo>
                    <a:lnTo>
                      <a:pt x="80010" y="751672"/>
                    </a:lnTo>
                    <a:lnTo>
                      <a:pt x="74747" y="751672"/>
                    </a:lnTo>
                    <a:cubicBezTo>
                      <a:pt x="31953" y="783333"/>
                      <a:pt x="7847" y="834311"/>
                      <a:pt x="10529" y="887476"/>
                    </a:cubicBezTo>
                    <a:lnTo>
                      <a:pt x="10529" y="1001171"/>
                    </a:lnTo>
                    <a:cubicBezTo>
                      <a:pt x="10524" y="1051950"/>
                      <a:pt x="34778" y="1099676"/>
                      <a:pt x="75799" y="1129605"/>
                    </a:cubicBezTo>
                    <a:lnTo>
                      <a:pt x="81063" y="1129605"/>
                    </a:lnTo>
                    <a:lnTo>
                      <a:pt x="75799" y="1129605"/>
                    </a:lnTo>
                    <a:cubicBezTo>
                      <a:pt x="32947" y="1160366"/>
                      <a:pt x="8422" y="1210593"/>
                      <a:pt x="10529" y="1263303"/>
                    </a:cubicBezTo>
                    <a:lnTo>
                      <a:pt x="10529" y="1378052"/>
                    </a:lnTo>
                    <a:cubicBezTo>
                      <a:pt x="10527" y="1464850"/>
                      <a:pt x="80587" y="1535383"/>
                      <a:pt x="167388" y="1535962"/>
                    </a:cubicBezTo>
                    <a:lnTo>
                      <a:pt x="895884" y="1535962"/>
                    </a:lnTo>
                    <a:lnTo>
                      <a:pt x="895884" y="1709664"/>
                    </a:lnTo>
                    <a:lnTo>
                      <a:pt x="685336" y="1709664"/>
                    </a:lnTo>
                    <a:cubicBezTo>
                      <a:pt x="671963" y="1709664"/>
                      <a:pt x="661123" y="1720507"/>
                      <a:pt x="661123" y="1733877"/>
                    </a:cubicBezTo>
                    <a:lnTo>
                      <a:pt x="661123" y="1805463"/>
                    </a:lnTo>
                    <a:close/>
                    <a:moveTo>
                      <a:pt x="1130645" y="1897051"/>
                    </a:moveTo>
                    <a:lnTo>
                      <a:pt x="709549" y="1897051"/>
                    </a:lnTo>
                    <a:lnTo>
                      <a:pt x="709549" y="1760195"/>
                    </a:lnTo>
                    <a:lnTo>
                      <a:pt x="1130645" y="1760195"/>
                    </a:lnTo>
                    <a:close/>
                    <a:moveTo>
                      <a:pt x="719023" y="1886524"/>
                    </a:moveTo>
                    <a:lnTo>
                      <a:pt x="1120117" y="1886524"/>
                    </a:lnTo>
                    <a:lnTo>
                      <a:pt x="1120117" y="1769670"/>
                    </a:lnTo>
                    <a:lnTo>
                      <a:pt x="719023" y="1769670"/>
                    </a:lnTo>
                    <a:close/>
                    <a:moveTo>
                      <a:pt x="1703335" y="1489642"/>
                    </a:moveTo>
                    <a:lnTo>
                      <a:pt x="167388" y="1489642"/>
                    </a:lnTo>
                    <a:cubicBezTo>
                      <a:pt x="109247" y="1489642"/>
                      <a:pt x="62114" y="1442511"/>
                      <a:pt x="62114" y="1384368"/>
                    </a:cubicBezTo>
                    <a:lnTo>
                      <a:pt x="62114" y="1263303"/>
                    </a:lnTo>
                    <a:cubicBezTo>
                      <a:pt x="61520" y="1210814"/>
                      <a:pt x="99692" y="1165904"/>
                      <a:pt x="151597" y="1158029"/>
                    </a:cubicBezTo>
                    <a:lnTo>
                      <a:pt x="1730707" y="1158029"/>
                    </a:lnTo>
                    <a:cubicBezTo>
                      <a:pt x="1782607" y="1165904"/>
                      <a:pt x="1820779" y="1210814"/>
                      <a:pt x="1820190" y="1263303"/>
                    </a:cubicBezTo>
                    <a:lnTo>
                      <a:pt x="1820190" y="1378052"/>
                    </a:lnTo>
                    <a:cubicBezTo>
                      <a:pt x="1824042" y="1436068"/>
                      <a:pt x="1780143" y="1486220"/>
                      <a:pt x="1722127" y="1490073"/>
                    </a:cubicBezTo>
                    <a:cubicBezTo>
                      <a:pt x="1715863" y="1490495"/>
                      <a:pt x="1709578" y="1490347"/>
                      <a:pt x="1703335" y="1489642"/>
                    </a:cubicBezTo>
                    <a:close/>
                    <a:moveTo>
                      <a:pt x="149491" y="1168557"/>
                    </a:moveTo>
                    <a:cubicBezTo>
                      <a:pt x="103253" y="1176621"/>
                      <a:pt x="69246" y="1216372"/>
                      <a:pt x="68430" y="1263303"/>
                    </a:cubicBezTo>
                    <a:lnTo>
                      <a:pt x="68430" y="1378052"/>
                    </a:lnTo>
                    <a:cubicBezTo>
                      <a:pt x="68430" y="1432699"/>
                      <a:pt x="112735" y="1477009"/>
                      <a:pt x="167388" y="1477009"/>
                    </a:cubicBezTo>
                    <a:lnTo>
                      <a:pt x="1703335" y="1477009"/>
                    </a:lnTo>
                    <a:cubicBezTo>
                      <a:pt x="1756646" y="1473893"/>
                      <a:pt x="1799177" y="1431362"/>
                      <a:pt x="1802293" y="1378052"/>
                    </a:cubicBezTo>
                    <a:lnTo>
                      <a:pt x="1802293" y="1263303"/>
                    </a:lnTo>
                    <a:cubicBezTo>
                      <a:pt x="1802493" y="1215572"/>
                      <a:pt x="1768247" y="1174663"/>
                      <a:pt x="1721232" y="1166451"/>
                    </a:cubicBezTo>
                    <a:lnTo>
                      <a:pt x="149491" y="1166451"/>
                    </a:lnTo>
                    <a:close/>
                    <a:moveTo>
                      <a:pt x="1721232" y="1109603"/>
                    </a:moveTo>
                    <a:lnTo>
                      <a:pt x="148438" y="1109603"/>
                    </a:lnTo>
                    <a:cubicBezTo>
                      <a:pt x="96534" y="1101729"/>
                      <a:pt x="58362" y="1056819"/>
                      <a:pt x="58955" y="1004330"/>
                    </a:cubicBezTo>
                    <a:lnTo>
                      <a:pt x="58955" y="887476"/>
                    </a:lnTo>
                    <a:cubicBezTo>
                      <a:pt x="58025" y="836327"/>
                      <a:pt x="94000" y="791913"/>
                      <a:pt x="144227" y="782202"/>
                    </a:cubicBezTo>
                    <a:lnTo>
                      <a:pt x="1723338" y="782202"/>
                    </a:lnTo>
                    <a:cubicBezTo>
                      <a:pt x="1773564" y="791913"/>
                      <a:pt x="1809536" y="836327"/>
                      <a:pt x="1808609" y="887476"/>
                    </a:cubicBezTo>
                    <a:lnTo>
                      <a:pt x="1808609" y="1001171"/>
                    </a:lnTo>
                    <a:cubicBezTo>
                      <a:pt x="1809199" y="1053661"/>
                      <a:pt x="1771027" y="1098571"/>
                      <a:pt x="1719126" y="1106445"/>
                    </a:cubicBezTo>
                    <a:close/>
                    <a:moveTo>
                      <a:pt x="142122" y="793782"/>
                    </a:moveTo>
                    <a:cubicBezTo>
                      <a:pt x="98249" y="806039"/>
                      <a:pt x="67236" y="845123"/>
                      <a:pt x="65272" y="890634"/>
                    </a:cubicBezTo>
                    <a:lnTo>
                      <a:pt x="65272" y="1001171"/>
                    </a:lnTo>
                    <a:cubicBezTo>
                      <a:pt x="64991" y="1049139"/>
                      <a:pt x="99155" y="1090401"/>
                      <a:pt x="146333" y="1099076"/>
                    </a:cubicBezTo>
                    <a:lnTo>
                      <a:pt x="1721232" y="1099076"/>
                    </a:lnTo>
                    <a:cubicBezTo>
                      <a:pt x="1768405" y="1090401"/>
                      <a:pt x="1802577" y="1049139"/>
                      <a:pt x="1802293" y="1001171"/>
                    </a:cubicBezTo>
                    <a:lnTo>
                      <a:pt x="1802293" y="887476"/>
                    </a:lnTo>
                    <a:cubicBezTo>
                      <a:pt x="1800324" y="841965"/>
                      <a:pt x="1769321" y="802881"/>
                      <a:pt x="1725443" y="790624"/>
                    </a:cubicBezTo>
                    <a:lnTo>
                      <a:pt x="1703335" y="790624"/>
                    </a:lnTo>
                    <a:lnTo>
                      <a:pt x="167388" y="790624"/>
                    </a:lnTo>
                    <a:close/>
                    <a:moveTo>
                      <a:pt x="1721232" y="734829"/>
                    </a:moveTo>
                    <a:lnTo>
                      <a:pt x="1721232" y="734829"/>
                    </a:lnTo>
                    <a:lnTo>
                      <a:pt x="1699124" y="734829"/>
                    </a:lnTo>
                    <a:lnTo>
                      <a:pt x="167388" y="734829"/>
                    </a:lnTo>
                    <a:lnTo>
                      <a:pt x="145280" y="736934"/>
                    </a:lnTo>
                    <a:lnTo>
                      <a:pt x="145280" y="736934"/>
                    </a:lnTo>
                    <a:cubicBezTo>
                      <a:pt x="95053" y="727223"/>
                      <a:pt x="59078" y="682809"/>
                      <a:pt x="60008" y="631660"/>
                    </a:cubicBezTo>
                    <a:lnTo>
                      <a:pt x="60008" y="510595"/>
                    </a:lnTo>
                    <a:cubicBezTo>
                      <a:pt x="60008" y="452455"/>
                      <a:pt x="107141" y="405322"/>
                      <a:pt x="165282" y="405322"/>
                    </a:cubicBezTo>
                    <a:lnTo>
                      <a:pt x="1703335" y="405322"/>
                    </a:lnTo>
                    <a:cubicBezTo>
                      <a:pt x="1761478" y="405322"/>
                      <a:pt x="1808609" y="452455"/>
                      <a:pt x="1808609" y="510595"/>
                    </a:cubicBezTo>
                    <a:lnTo>
                      <a:pt x="1808609" y="624291"/>
                    </a:lnTo>
                    <a:cubicBezTo>
                      <a:pt x="1809536" y="675440"/>
                      <a:pt x="1773564" y="719853"/>
                      <a:pt x="1723338" y="729565"/>
                    </a:cubicBezTo>
                    <a:close/>
                    <a:moveTo>
                      <a:pt x="167388" y="719038"/>
                    </a:moveTo>
                    <a:lnTo>
                      <a:pt x="1703335" y="719038"/>
                    </a:lnTo>
                    <a:lnTo>
                      <a:pt x="1725443" y="719038"/>
                    </a:lnTo>
                    <a:cubicBezTo>
                      <a:pt x="1769321" y="706781"/>
                      <a:pt x="1800324" y="667697"/>
                      <a:pt x="1802293" y="622186"/>
                    </a:cubicBezTo>
                    <a:lnTo>
                      <a:pt x="1802293" y="510595"/>
                    </a:lnTo>
                    <a:cubicBezTo>
                      <a:pt x="1799177" y="457286"/>
                      <a:pt x="1756646" y="414751"/>
                      <a:pt x="1703335" y="411638"/>
                    </a:cubicBezTo>
                    <a:lnTo>
                      <a:pt x="167388" y="411638"/>
                    </a:lnTo>
                    <a:cubicBezTo>
                      <a:pt x="112735" y="411638"/>
                      <a:pt x="68430" y="455943"/>
                      <a:pt x="68430" y="510595"/>
                    </a:cubicBezTo>
                    <a:lnTo>
                      <a:pt x="68430" y="624291"/>
                    </a:lnTo>
                    <a:cubicBezTo>
                      <a:pt x="70394" y="669802"/>
                      <a:pt x="101407" y="708886"/>
                      <a:pt x="145280" y="721143"/>
                    </a:cubicBezTo>
                    <a:close/>
                    <a:moveTo>
                      <a:pt x="1691755" y="352685"/>
                    </a:moveTo>
                    <a:lnTo>
                      <a:pt x="177915" y="352685"/>
                    </a:lnTo>
                    <a:lnTo>
                      <a:pt x="499001" y="58971"/>
                    </a:lnTo>
                    <a:lnTo>
                      <a:pt x="1375933" y="58971"/>
                    </a:lnTo>
                    <a:close/>
                    <a:moveTo>
                      <a:pt x="203181" y="342157"/>
                    </a:moveTo>
                    <a:lnTo>
                      <a:pt x="1666489" y="342157"/>
                    </a:lnTo>
                    <a:lnTo>
                      <a:pt x="1368564" y="68446"/>
                    </a:lnTo>
                    <a:lnTo>
                      <a:pt x="502159" y="68446"/>
                    </a:ln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F3DD4D-ED8F-CA46-2A4C-50F2D6BC35F8}"/>
                  </a:ext>
                </a:extLst>
              </p:cNvPr>
              <p:cNvSpPr/>
              <p:nvPr/>
            </p:nvSpPr>
            <p:spPr>
              <a:xfrm>
                <a:off x="3972641" y="2317133"/>
                <a:ext cx="412674" cy="58953"/>
              </a:xfrm>
              <a:custGeom>
                <a:avLst/>
                <a:gdLst>
                  <a:gd name="connsiteX0" fmla="*/ 383197 w 412674"/>
                  <a:gd name="connsiteY0" fmla="*/ 0 h 58953"/>
                  <a:gd name="connsiteX1" fmla="*/ 29477 w 412674"/>
                  <a:gd name="connsiteY1" fmla="*/ 0 h 58953"/>
                  <a:gd name="connsiteX2" fmla="*/ 0 w 412674"/>
                  <a:gd name="connsiteY2" fmla="*/ 29477 h 58953"/>
                  <a:gd name="connsiteX3" fmla="*/ 29477 w 412674"/>
                  <a:gd name="connsiteY3" fmla="*/ 58953 h 58953"/>
                  <a:gd name="connsiteX4" fmla="*/ 383197 w 412674"/>
                  <a:gd name="connsiteY4" fmla="*/ 58953 h 58953"/>
                  <a:gd name="connsiteX5" fmla="*/ 412674 w 412674"/>
                  <a:gd name="connsiteY5" fmla="*/ 29477 h 58953"/>
                  <a:gd name="connsiteX6" fmla="*/ 383197 w 412674"/>
                  <a:gd name="connsiteY6" fmla="*/ 0 h 5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674" h="58953">
                    <a:moveTo>
                      <a:pt x="383197" y="0"/>
                    </a:moveTo>
                    <a:lnTo>
                      <a:pt x="29477" y="0"/>
                    </a:lnTo>
                    <a:cubicBezTo>
                      <a:pt x="13201" y="0"/>
                      <a:pt x="0" y="13197"/>
                      <a:pt x="0" y="29477"/>
                    </a:cubicBezTo>
                    <a:cubicBezTo>
                      <a:pt x="0" y="45756"/>
                      <a:pt x="13201" y="58953"/>
                      <a:pt x="29477" y="58953"/>
                    </a:cubicBezTo>
                    <a:lnTo>
                      <a:pt x="383197" y="58953"/>
                    </a:lnTo>
                    <a:cubicBezTo>
                      <a:pt x="399473" y="58953"/>
                      <a:pt x="412674" y="45756"/>
                      <a:pt x="412674" y="29477"/>
                    </a:cubicBezTo>
                    <a:cubicBezTo>
                      <a:pt x="412674" y="13197"/>
                      <a:pt x="399473" y="0"/>
                      <a:pt x="383197" y="0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E275D1A-E879-C7E2-AAD2-ECBC04893350}"/>
                  </a:ext>
                </a:extLst>
              </p:cNvPr>
              <p:cNvSpPr/>
              <p:nvPr/>
            </p:nvSpPr>
            <p:spPr>
              <a:xfrm>
                <a:off x="3968409" y="2312922"/>
                <a:ext cx="421133" cy="68427"/>
              </a:xfrm>
              <a:custGeom>
                <a:avLst/>
                <a:gdLst>
                  <a:gd name="connsiteX0" fmla="*/ 387429 w 421133"/>
                  <a:gd name="connsiteY0" fmla="*/ 68428 h 68427"/>
                  <a:gd name="connsiteX1" fmla="*/ 33709 w 421133"/>
                  <a:gd name="connsiteY1" fmla="*/ 68428 h 68427"/>
                  <a:gd name="connsiteX2" fmla="*/ 0 w 421133"/>
                  <a:gd name="connsiteY2" fmla="*/ 34757 h 68427"/>
                  <a:gd name="connsiteX3" fmla="*/ 21 w 421133"/>
                  <a:gd name="connsiteY3" fmla="*/ 33688 h 68427"/>
                  <a:gd name="connsiteX4" fmla="*/ 33709 w 421133"/>
                  <a:gd name="connsiteY4" fmla="*/ 0 h 68427"/>
                  <a:gd name="connsiteX5" fmla="*/ 387429 w 421133"/>
                  <a:gd name="connsiteY5" fmla="*/ 0 h 68427"/>
                  <a:gd name="connsiteX6" fmla="*/ 421117 w 421133"/>
                  <a:gd name="connsiteY6" fmla="*/ 33688 h 68427"/>
                  <a:gd name="connsiteX7" fmla="*/ 388503 w 421133"/>
                  <a:gd name="connsiteY7" fmla="*/ 68411 h 68427"/>
                  <a:gd name="connsiteX8" fmla="*/ 387429 w 421133"/>
                  <a:gd name="connsiteY8" fmla="*/ 68428 h 68427"/>
                  <a:gd name="connsiteX9" fmla="*/ 33709 w 421133"/>
                  <a:gd name="connsiteY9" fmla="*/ 9475 h 68427"/>
                  <a:gd name="connsiteX10" fmla="*/ 9496 w 421133"/>
                  <a:gd name="connsiteY10" fmla="*/ 33688 h 68427"/>
                  <a:gd name="connsiteX11" fmla="*/ 33709 w 421133"/>
                  <a:gd name="connsiteY11" fmla="*/ 57901 h 68427"/>
                  <a:gd name="connsiteX12" fmla="*/ 387429 w 421133"/>
                  <a:gd name="connsiteY12" fmla="*/ 57901 h 68427"/>
                  <a:gd name="connsiteX13" fmla="*/ 411642 w 421133"/>
                  <a:gd name="connsiteY13" fmla="*/ 33688 h 68427"/>
                  <a:gd name="connsiteX14" fmla="*/ 387429 w 421133"/>
                  <a:gd name="connsiteY14" fmla="*/ 9475 h 6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1133" h="68427">
                    <a:moveTo>
                      <a:pt x="387429" y="68428"/>
                    </a:moveTo>
                    <a:lnTo>
                      <a:pt x="33709" y="68428"/>
                    </a:lnTo>
                    <a:cubicBezTo>
                      <a:pt x="15107" y="68437"/>
                      <a:pt x="11" y="53362"/>
                      <a:pt x="0" y="34757"/>
                    </a:cubicBezTo>
                    <a:cubicBezTo>
                      <a:pt x="0" y="34400"/>
                      <a:pt x="11" y="34043"/>
                      <a:pt x="21" y="33688"/>
                    </a:cubicBezTo>
                    <a:cubicBezTo>
                      <a:pt x="21" y="15083"/>
                      <a:pt x="15107" y="0"/>
                      <a:pt x="33709" y="0"/>
                    </a:cubicBezTo>
                    <a:lnTo>
                      <a:pt x="387429" y="0"/>
                    </a:lnTo>
                    <a:cubicBezTo>
                      <a:pt x="406031" y="0"/>
                      <a:pt x="421117" y="15083"/>
                      <a:pt x="421117" y="33688"/>
                    </a:cubicBezTo>
                    <a:cubicBezTo>
                      <a:pt x="421696" y="52284"/>
                      <a:pt x="407095" y="67830"/>
                      <a:pt x="388503" y="68411"/>
                    </a:cubicBezTo>
                    <a:cubicBezTo>
                      <a:pt x="388145" y="68423"/>
                      <a:pt x="387787" y="68428"/>
                      <a:pt x="387429" y="68428"/>
                    </a:cubicBezTo>
                    <a:close/>
                    <a:moveTo>
                      <a:pt x="33709" y="9475"/>
                    </a:moveTo>
                    <a:cubicBezTo>
                      <a:pt x="20339" y="9475"/>
                      <a:pt x="9496" y="20315"/>
                      <a:pt x="9496" y="33688"/>
                    </a:cubicBezTo>
                    <a:cubicBezTo>
                      <a:pt x="9496" y="47061"/>
                      <a:pt x="20339" y="57901"/>
                      <a:pt x="33709" y="57901"/>
                    </a:cubicBezTo>
                    <a:lnTo>
                      <a:pt x="387429" y="57901"/>
                    </a:lnTo>
                    <a:cubicBezTo>
                      <a:pt x="400799" y="57901"/>
                      <a:pt x="411642" y="47061"/>
                      <a:pt x="411642" y="33688"/>
                    </a:cubicBezTo>
                    <a:cubicBezTo>
                      <a:pt x="411642" y="20315"/>
                      <a:pt x="400799" y="9475"/>
                      <a:pt x="387429" y="9475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BA9C7E6-2FB4-6701-B4CF-C7CD2E12E431}"/>
                  </a:ext>
                </a:extLst>
              </p:cNvPr>
              <p:cNvSpPr/>
              <p:nvPr/>
            </p:nvSpPr>
            <p:spPr>
              <a:xfrm>
                <a:off x="3972641" y="2694013"/>
                <a:ext cx="412674" cy="58953"/>
              </a:xfrm>
              <a:custGeom>
                <a:avLst/>
                <a:gdLst>
                  <a:gd name="connsiteX0" fmla="*/ 383197 w 412674"/>
                  <a:gd name="connsiteY0" fmla="*/ 0 h 58953"/>
                  <a:gd name="connsiteX1" fmla="*/ 29477 w 412674"/>
                  <a:gd name="connsiteY1" fmla="*/ 0 h 58953"/>
                  <a:gd name="connsiteX2" fmla="*/ 0 w 412674"/>
                  <a:gd name="connsiteY2" fmla="*/ 29477 h 58953"/>
                  <a:gd name="connsiteX3" fmla="*/ 29477 w 412674"/>
                  <a:gd name="connsiteY3" fmla="*/ 58953 h 58953"/>
                  <a:gd name="connsiteX4" fmla="*/ 383197 w 412674"/>
                  <a:gd name="connsiteY4" fmla="*/ 58953 h 58953"/>
                  <a:gd name="connsiteX5" fmla="*/ 412674 w 412674"/>
                  <a:gd name="connsiteY5" fmla="*/ 29477 h 58953"/>
                  <a:gd name="connsiteX6" fmla="*/ 383197 w 412674"/>
                  <a:gd name="connsiteY6" fmla="*/ 0 h 5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674" h="58953">
                    <a:moveTo>
                      <a:pt x="383197" y="0"/>
                    </a:moveTo>
                    <a:lnTo>
                      <a:pt x="29477" y="0"/>
                    </a:lnTo>
                    <a:cubicBezTo>
                      <a:pt x="13201" y="0"/>
                      <a:pt x="0" y="13197"/>
                      <a:pt x="0" y="29477"/>
                    </a:cubicBezTo>
                    <a:cubicBezTo>
                      <a:pt x="0" y="45756"/>
                      <a:pt x="13201" y="58953"/>
                      <a:pt x="29477" y="58953"/>
                    </a:cubicBezTo>
                    <a:lnTo>
                      <a:pt x="383197" y="58953"/>
                    </a:lnTo>
                    <a:cubicBezTo>
                      <a:pt x="399473" y="58953"/>
                      <a:pt x="412674" y="45756"/>
                      <a:pt x="412674" y="29477"/>
                    </a:cubicBezTo>
                    <a:cubicBezTo>
                      <a:pt x="412674" y="13197"/>
                      <a:pt x="399473" y="0"/>
                      <a:pt x="383197" y="0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389E6CD-25D9-0786-8509-59E44AE4866B}"/>
                  </a:ext>
                </a:extLst>
              </p:cNvPr>
              <p:cNvSpPr/>
              <p:nvPr/>
            </p:nvSpPr>
            <p:spPr>
              <a:xfrm>
                <a:off x="3968430" y="2692960"/>
                <a:ext cx="421096" cy="65269"/>
              </a:xfrm>
              <a:custGeom>
                <a:avLst/>
                <a:gdLst>
                  <a:gd name="connsiteX0" fmla="*/ 387408 w 421096"/>
                  <a:gd name="connsiteY0" fmla="*/ 65270 h 65269"/>
                  <a:gd name="connsiteX1" fmla="*/ 33688 w 421096"/>
                  <a:gd name="connsiteY1" fmla="*/ 65270 h 65269"/>
                  <a:gd name="connsiteX2" fmla="*/ 0 w 421096"/>
                  <a:gd name="connsiteY2" fmla="*/ 33688 h 65269"/>
                  <a:gd name="connsiteX3" fmla="*/ 33688 w 421096"/>
                  <a:gd name="connsiteY3" fmla="*/ 0 h 65269"/>
                  <a:gd name="connsiteX4" fmla="*/ 387408 w 421096"/>
                  <a:gd name="connsiteY4" fmla="*/ 0 h 65269"/>
                  <a:gd name="connsiteX5" fmla="*/ 421096 w 421096"/>
                  <a:gd name="connsiteY5" fmla="*/ 33688 h 65269"/>
                  <a:gd name="connsiteX6" fmla="*/ 387408 w 421096"/>
                  <a:gd name="connsiteY6" fmla="*/ 65270 h 65269"/>
                  <a:gd name="connsiteX7" fmla="*/ 33688 w 421096"/>
                  <a:gd name="connsiteY7" fmla="*/ 6316 h 65269"/>
                  <a:gd name="connsiteX8" fmla="*/ 9475 w 421096"/>
                  <a:gd name="connsiteY8" fmla="*/ 30529 h 65269"/>
                  <a:gd name="connsiteX9" fmla="*/ 33688 w 421096"/>
                  <a:gd name="connsiteY9" fmla="*/ 54742 h 65269"/>
                  <a:gd name="connsiteX10" fmla="*/ 387408 w 421096"/>
                  <a:gd name="connsiteY10" fmla="*/ 54742 h 65269"/>
                  <a:gd name="connsiteX11" fmla="*/ 411621 w 421096"/>
                  <a:gd name="connsiteY11" fmla="*/ 30529 h 65269"/>
                  <a:gd name="connsiteX12" fmla="*/ 387408 w 421096"/>
                  <a:gd name="connsiteY12" fmla="*/ 6316 h 6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1096" h="65269">
                    <a:moveTo>
                      <a:pt x="387408" y="65270"/>
                    </a:moveTo>
                    <a:lnTo>
                      <a:pt x="33688" y="65270"/>
                    </a:lnTo>
                    <a:cubicBezTo>
                      <a:pt x="15875" y="65304"/>
                      <a:pt x="1116" y="51466"/>
                      <a:pt x="0" y="33688"/>
                    </a:cubicBezTo>
                    <a:cubicBezTo>
                      <a:pt x="0" y="15083"/>
                      <a:pt x="15086" y="0"/>
                      <a:pt x="33688" y="0"/>
                    </a:cubicBezTo>
                    <a:lnTo>
                      <a:pt x="387408" y="0"/>
                    </a:lnTo>
                    <a:cubicBezTo>
                      <a:pt x="406010" y="0"/>
                      <a:pt x="421096" y="15083"/>
                      <a:pt x="421096" y="33688"/>
                    </a:cubicBezTo>
                    <a:cubicBezTo>
                      <a:pt x="419980" y="51466"/>
                      <a:pt x="405221" y="65304"/>
                      <a:pt x="387408" y="65270"/>
                    </a:cubicBezTo>
                    <a:close/>
                    <a:moveTo>
                      <a:pt x="33688" y="6316"/>
                    </a:moveTo>
                    <a:cubicBezTo>
                      <a:pt x="20318" y="6316"/>
                      <a:pt x="9475" y="17156"/>
                      <a:pt x="9475" y="30529"/>
                    </a:cubicBezTo>
                    <a:cubicBezTo>
                      <a:pt x="9475" y="43901"/>
                      <a:pt x="20318" y="54742"/>
                      <a:pt x="33688" y="54742"/>
                    </a:cubicBezTo>
                    <a:lnTo>
                      <a:pt x="387408" y="54742"/>
                    </a:lnTo>
                    <a:cubicBezTo>
                      <a:pt x="400778" y="54742"/>
                      <a:pt x="411621" y="43901"/>
                      <a:pt x="411621" y="30529"/>
                    </a:cubicBezTo>
                    <a:cubicBezTo>
                      <a:pt x="411621" y="17156"/>
                      <a:pt x="400778" y="6316"/>
                      <a:pt x="387408" y="6316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049E6E-8570-677A-F499-67BBA655867B}"/>
                  </a:ext>
                </a:extLst>
              </p:cNvPr>
              <p:cNvSpPr/>
              <p:nvPr/>
            </p:nvSpPr>
            <p:spPr>
              <a:xfrm>
                <a:off x="3978183" y="3072998"/>
                <a:ext cx="401589" cy="57900"/>
              </a:xfrm>
              <a:custGeom>
                <a:avLst/>
                <a:gdLst>
                  <a:gd name="connsiteX0" fmla="*/ 377655 w 401589"/>
                  <a:gd name="connsiteY0" fmla="*/ 0 h 57900"/>
                  <a:gd name="connsiteX1" fmla="*/ 23935 w 401589"/>
                  <a:gd name="connsiteY1" fmla="*/ 0 h 57900"/>
                  <a:gd name="connsiteX2" fmla="*/ 532 w 401589"/>
                  <a:gd name="connsiteY2" fmla="*/ 34498 h 57900"/>
                  <a:gd name="connsiteX3" fmla="*/ 23935 w 401589"/>
                  <a:gd name="connsiteY3" fmla="*/ 57901 h 57900"/>
                  <a:gd name="connsiteX4" fmla="*/ 377655 w 401589"/>
                  <a:gd name="connsiteY4" fmla="*/ 57901 h 57900"/>
                  <a:gd name="connsiteX5" fmla="*/ 401058 w 401589"/>
                  <a:gd name="connsiteY5" fmla="*/ 23402 h 57900"/>
                  <a:gd name="connsiteX6" fmla="*/ 377655 w 401589"/>
                  <a:gd name="connsiteY6" fmla="*/ 0 h 5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589" h="57900">
                    <a:moveTo>
                      <a:pt x="377655" y="0"/>
                    </a:moveTo>
                    <a:lnTo>
                      <a:pt x="23935" y="0"/>
                    </a:lnTo>
                    <a:cubicBezTo>
                      <a:pt x="7943" y="3064"/>
                      <a:pt x="-2531" y="18507"/>
                      <a:pt x="532" y="34498"/>
                    </a:cubicBezTo>
                    <a:cubicBezTo>
                      <a:pt x="2806" y="46352"/>
                      <a:pt x="12081" y="55627"/>
                      <a:pt x="23935" y="57901"/>
                    </a:cubicBezTo>
                    <a:lnTo>
                      <a:pt x="377655" y="57901"/>
                    </a:lnTo>
                    <a:cubicBezTo>
                      <a:pt x="393646" y="54837"/>
                      <a:pt x="404121" y="39393"/>
                      <a:pt x="401058" y="23402"/>
                    </a:cubicBezTo>
                    <a:cubicBezTo>
                      <a:pt x="398784" y="11549"/>
                      <a:pt x="389509" y="2274"/>
                      <a:pt x="377655" y="0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BBD23E7-E289-061B-D17E-C1E089C7412D}"/>
                  </a:ext>
                </a:extLst>
              </p:cNvPr>
              <p:cNvSpPr/>
              <p:nvPr/>
            </p:nvSpPr>
            <p:spPr>
              <a:xfrm>
                <a:off x="3973393" y="3067735"/>
                <a:ext cx="411169" cy="68428"/>
              </a:xfrm>
              <a:custGeom>
                <a:avLst/>
                <a:gdLst>
                  <a:gd name="connsiteX0" fmla="*/ 382445 w 411169"/>
                  <a:gd name="connsiteY0" fmla="*/ 68428 h 68428"/>
                  <a:gd name="connsiteX1" fmla="*/ 28724 w 411169"/>
                  <a:gd name="connsiteY1" fmla="*/ 68428 h 68428"/>
                  <a:gd name="connsiteX2" fmla="*/ 532 w 411169"/>
                  <a:gd name="connsiteY2" fmla="*/ 28192 h 68428"/>
                  <a:gd name="connsiteX3" fmla="*/ 28724 w 411169"/>
                  <a:gd name="connsiteY3" fmla="*/ 0 h 68428"/>
                  <a:gd name="connsiteX4" fmla="*/ 382445 w 411169"/>
                  <a:gd name="connsiteY4" fmla="*/ 0 h 68428"/>
                  <a:gd name="connsiteX5" fmla="*/ 410637 w 411169"/>
                  <a:gd name="connsiteY5" fmla="*/ 40236 h 68428"/>
                  <a:gd name="connsiteX6" fmla="*/ 382445 w 411169"/>
                  <a:gd name="connsiteY6" fmla="*/ 68428 h 68428"/>
                  <a:gd name="connsiteX7" fmla="*/ 28724 w 411169"/>
                  <a:gd name="connsiteY7" fmla="*/ 9475 h 68428"/>
                  <a:gd name="connsiteX8" fmla="*/ 9112 w 411169"/>
                  <a:gd name="connsiteY8" fmla="*/ 39341 h 68428"/>
                  <a:gd name="connsiteX9" fmla="*/ 28724 w 411169"/>
                  <a:gd name="connsiteY9" fmla="*/ 58953 h 68428"/>
                  <a:gd name="connsiteX10" fmla="*/ 382445 w 411169"/>
                  <a:gd name="connsiteY10" fmla="*/ 58953 h 68428"/>
                  <a:gd name="connsiteX11" fmla="*/ 402058 w 411169"/>
                  <a:gd name="connsiteY11" fmla="*/ 29087 h 68428"/>
                  <a:gd name="connsiteX12" fmla="*/ 382445 w 411169"/>
                  <a:gd name="connsiteY12" fmla="*/ 9475 h 6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169" h="68428">
                    <a:moveTo>
                      <a:pt x="382445" y="68428"/>
                    </a:moveTo>
                    <a:lnTo>
                      <a:pt x="28724" y="68428"/>
                    </a:lnTo>
                    <a:cubicBezTo>
                      <a:pt x="9828" y="65101"/>
                      <a:pt x="-2795" y="47089"/>
                      <a:pt x="532" y="28192"/>
                    </a:cubicBezTo>
                    <a:cubicBezTo>
                      <a:pt x="3069" y="13801"/>
                      <a:pt x="14333" y="2537"/>
                      <a:pt x="28724" y="0"/>
                    </a:cubicBezTo>
                    <a:lnTo>
                      <a:pt x="382445" y="0"/>
                    </a:lnTo>
                    <a:cubicBezTo>
                      <a:pt x="401342" y="3327"/>
                      <a:pt x="413964" y="21339"/>
                      <a:pt x="410637" y="40236"/>
                    </a:cubicBezTo>
                    <a:cubicBezTo>
                      <a:pt x="408100" y="54627"/>
                      <a:pt x="396836" y="65891"/>
                      <a:pt x="382445" y="68428"/>
                    </a:cubicBezTo>
                    <a:close/>
                    <a:moveTo>
                      <a:pt x="28724" y="9475"/>
                    </a:moveTo>
                    <a:cubicBezTo>
                      <a:pt x="15060" y="12307"/>
                      <a:pt x="6280" y="25676"/>
                      <a:pt x="9112" y="39341"/>
                    </a:cubicBezTo>
                    <a:cubicBezTo>
                      <a:pt x="11165" y="49205"/>
                      <a:pt x="18860" y="56911"/>
                      <a:pt x="28724" y="58953"/>
                    </a:cubicBezTo>
                    <a:lnTo>
                      <a:pt x="382445" y="58953"/>
                    </a:lnTo>
                    <a:cubicBezTo>
                      <a:pt x="396110" y="56121"/>
                      <a:pt x="404889" y="42752"/>
                      <a:pt x="402058" y="29087"/>
                    </a:cubicBezTo>
                    <a:cubicBezTo>
                      <a:pt x="400005" y="19223"/>
                      <a:pt x="392309" y="11517"/>
                      <a:pt x="382445" y="9475"/>
                    </a:cubicBezTo>
                    <a:close/>
                  </a:path>
                </a:pathLst>
              </a:custGeom>
              <a:grpFill/>
              <a:ln w="104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40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248400"/>
            <a:ext cx="1066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2073" y="2537982"/>
            <a:ext cx="4100186" cy="3609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7425" y="1423308"/>
            <a:ext cx="6440185" cy="685800"/>
          </a:xfrm>
          <a:prstGeom prst="rect">
            <a:avLst/>
          </a:prstGeom>
          <a:solidFill>
            <a:schemeClr val="accent5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500"/>
              </a:spcBef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Configuration, Investigation, Analysis, Response, Integration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Session Inspection</a:t>
            </a:r>
            <a:r>
              <a:rPr lang="en-US" sz="3200" baseline="50000" dirty="0"/>
              <a:t>®</a:t>
            </a:r>
            <a:endParaRPr lang="en-US" b="0" baseline="50000" dirty="0"/>
          </a:p>
        </p:txBody>
      </p:sp>
      <p:cxnSp>
        <p:nvCxnSpPr>
          <p:cNvPr id="54" name="Straight Arrow Connector 53"/>
          <p:cNvCxnSpPr>
            <a:stCxn id="5" idx="0"/>
          </p:cNvCxnSpPr>
          <p:nvPr/>
        </p:nvCxnSpPr>
        <p:spPr>
          <a:xfrm flipH="1" flipV="1">
            <a:off x="2943654" y="2153935"/>
            <a:ext cx="10075" cy="384047"/>
          </a:xfrm>
          <a:prstGeom prst="straightConnector1">
            <a:avLst/>
          </a:prstGeom>
          <a:ln w="1905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11550" y="4547508"/>
            <a:ext cx="1344204" cy="0"/>
          </a:xfrm>
          <a:prstGeom prst="straightConnector1">
            <a:avLst/>
          </a:prstGeom>
          <a:ln w="19050" cmpd="sng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251154" y="3785508"/>
            <a:ext cx="0" cy="175260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>
            <a:off x="4955754" y="3252108"/>
            <a:ext cx="304800" cy="2590800"/>
          </a:xfrm>
          <a:prstGeom prst="leftBrace">
            <a:avLst>
              <a:gd name="adj1" fmla="val 30662"/>
              <a:gd name="adj2" fmla="val 50000"/>
            </a:avLst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77490" y="4075571"/>
            <a:ext cx="88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Metadata and Tags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2073" y="2754804"/>
            <a:ext cx="410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Arial"/>
                <a:cs typeface="Arial"/>
              </a:rPr>
              <a:t>DEEP SESSION INSPECTION</a:t>
            </a:r>
            <a:r>
              <a:rPr lang="en-US" sz="1600" spc="300" baseline="30000" dirty="0">
                <a:solidFill>
                  <a:schemeClr val="bg1"/>
                </a:solidFill>
                <a:latin typeface="Arial"/>
                <a:cs typeface="Arial"/>
              </a:rPr>
              <a:t>®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38818" y="3518808"/>
            <a:ext cx="381000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65554" y="4204608"/>
            <a:ext cx="381000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165554" y="4890408"/>
            <a:ext cx="381000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165554" y="5576208"/>
            <a:ext cx="381000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5412954" y="3252108"/>
            <a:ext cx="1752600" cy="533400"/>
          </a:xfrm>
          <a:prstGeom prst="roundRect">
            <a:avLst/>
          </a:prstGeom>
          <a:ln w="952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Bef>
                <a:spcPts val="500"/>
              </a:spcBef>
            </a:pP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Content Analysis,</a:t>
            </a:r>
            <a:b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Malware Detection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412954" y="3937908"/>
            <a:ext cx="1752600" cy="533400"/>
          </a:xfrm>
          <a:prstGeom prst="roundRect">
            <a:avLst/>
          </a:prstGeom>
          <a:ln w="952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Bef>
                <a:spcPts val="500"/>
              </a:spcBef>
            </a:pP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Deep Content</a:t>
            </a:r>
            <a:b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Decoding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412954" y="4623708"/>
            <a:ext cx="1752600" cy="533400"/>
          </a:xfrm>
          <a:prstGeom prst="roundRect">
            <a:avLst/>
          </a:prstGeom>
          <a:ln w="952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Bef>
                <a:spcPts val="500"/>
              </a:spcBef>
            </a:pP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Protocol and</a:t>
            </a:r>
            <a:b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Application Decoding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412954" y="5309508"/>
            <a:ext cx="1752600" cy="533400"/>
          </a:xfrm>
          <a:prstGeom prst="roundRect">
            <a:avLst/>
          </a:prstGeom>
          <a:ln w="952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Bef>
                <a:spcPts val="500"/>
              </a:spcBef>
            </a:pP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Full Session</a:t>
            </a:r>
            <a:b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Reassembly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46555" y="3252108"/>
            <a:ext cx="997795" cy="2590800"/>
          </a:xfrm>
          <a:prstGeom prst="roundRect">
            <a:avLst/>
          </a:prstGeom>
          <a:ln w="952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Bef>
                <a:spcPts val="500"/>
              </a:spcBef>
            </a:pPr>
            <a:r>
              <a:rPr lang="en-US" sz="1100" b="1" dirty="0">
                <a:solidFill>
                  <a:schemeClr val="tx2"/>
                </a:solidFill>
                <a:latin typeface="Arial"/>
                <a:cs typeface="Arial"/>
              </a:rPr>
              <a:t>Real-Time Threat Detection</a:t>
            </a:r>
          </a:p>
        </p:txBody>
      </p:sp>
      <p:cxnSp>
        <p:nvCxnSpPr>
          <p:cNvPr id="83" name="Straight Arrow Connector 82"/>
          <p:cNvCxnSpPr>
            <a:stCxn id="8" idx="0"/>
          </p:cNvCxnSpPr>
          <p:nvPr/>
        </p:nvCxnSpPr>
        <p:spPr>
          <a:xfrm flipV="1">
            <a:off x="6772166" y="2153935"/>
            <a:ext cx="4012" cy="384047"/>
          </a:xfrm>
          <a:prstGeom prst="straightConnector1">
            <a:avLst/>
          </a:prstGeom>
          <a:ln w="1905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886314" y="6306980"/>
            <a:ext cx="741948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/>
                </a:solidFill>
                <a:latin typeface="Arial"/>
                <a:cs typeface="Arial"/>
              </a:rPr>
              <a:t>Network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6257288" y="5877398"/>
            <a:ext cx="1" cy="479719"/>
          </a:xfrm>
          <a:prstGeom prst="straightConnector1">
            <a:avLst/>
          </a:prstGeom>
          <a:ln w="19050" cmpd="sng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956620" y="6354020"/>
            <a:ext cx="2362200" cy="0"/>
          </a:xfrm>
          <a:prstGeom prst="straightConnector1">
            <a:avLst/>
          </a:prstGeom>
          <a:ln w="1905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77426" y="2537980"/>
            <a:ext cx="1152605" cy="36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>
              <a:lnSpc>
                <a:spcPts val="16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bg1"/>
                </a:solidFill>
                <a:cs typeface="Arial"/>
              </a:rPr>
              <a:t>Non-Selective Network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16812" y="1425173"/>
            <a:ext cx="1446389" cy="683937"/>
          </a:xfrm>
          <a:prstGeom prst="rect">
            <a:avLst/>
          </a:prstGeom>
          <a:ln w="31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68F04"/>
                </a:solidFill>
              </a:rPr>
              <a:t>Fidelis </a:t>
            </a:r>
            <a:r>
              <a:rPr lang="en-US" sz="1400" dirty="0" err="1">
                <a:solidFill>
                  <a:srgbClr val="C68F04"/>
                </a:solidFill>
              </a:rPr>
              <a:t>CommandPost</a:t>
            </a:r>
            <a:endParaRPr lang="en-US" sz="1400" dirty="0">
              <a:solidFill>
                <a:srgbClr val="C68F0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81201" y="2537980"/>
            <a:ext cx="309193" cy="3676300"/>
          </a:xfrm>
          <a:prstGeom prst="rect">
            <a:avLst/>
          </a:prstGeom>
          <a:ln w="31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C68F04"/>
                </a:solidFill>
              </a:rPr>
              <a:t>Fidelis Collector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6812" y="2549346"/>
            <a:ext cx="1446388" cy="3598365"/>
          </a:xfrm>
          <a:prstGeom prst="rect">
            <a:avLst/>
          </a:prstGeom>
          <a:ln w="31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68F04"/>
                </a:solidFill>
              </a:rPr>
              <a:t>Fidelis </a:t>
            </a:r>
            <a:br>
              <a:rPr lang="en-US" sz="1400" dirty="0">
                <a:solidFill>
                  <a:srgbClr val="C68F04"/>
                </a:solidFill>
              </a:rPr>
            </a:br>
            <a:r>
              <a:rPr lang="en-US" sz="1400" dirty="0">
                <a:solidFill>
                  <a:srgbClr val="C68F04"/>
                </a:solidFill>
              </a:rPr>
              <a:t>Sensors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F1E2E-E5AD-45D6-A166-E4773CCF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4F800-FBAF-4937-9A5F-39F58ECD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Fidelis Endpoint</a:t>
            </a:r>
            <a:r>
              <a:rPr lang="en-US" baseline="30000" dirty="0"/>
              <a:t>®</a:t>
            </a:r>
            <a:r>
              <a:rPr lang="en-US" dirty="0"/>
              <a:t>: Accelerate and Automate Investigation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DB8D-B305-49F0-80E3-64A6B7C9F427}"/>
              </a:ext>
            </a:extLst>
          </p:cNvPr>
          <p:cNvSpPr txBox="1"/>
          <p:nvPr/>
        </p:nvSpPr>
        <p:spPr>
          <a:xfrm>
            <a:off x="7746326" y="1732867"/>
            <a:ext cx="4077374" cy="393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Best-in-Class Across 8 Critical Areas in a Single Solution (and 1 Agent)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EDR, System Management, Forensics – all via a single management and investigation UI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Visibility of what’s on your endpoints and all endpoint activity 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Real-time threat detection and proactive hunting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Timeline view of malware and endpoint behaviors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Real-time and historical validation and investigation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Remote forensics: memory analysis, collection, full disk imaging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Out-of-the-box and customizable remediation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Seamless integration, automation and correlation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Easy integration with Fidelis Network and SIEMs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Managed in the Cloud &amp; On-Prem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4CCA0EC-0BE0-46DE-A6D4-7B9FFD8F7843}"/>
              </a:ext>
            </a:extLst>
          </p:cNvPr>
          <p:cNvSpPr/>
          <p:nvPr/>
        </p:nvSpPr>
        <p:spPr>
          <a:xfrm>
            <a:off x="4586086" y="5200342"/>
            <a:ext cx="281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CB1B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Fully Integrated, One License,  No Modules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5F92BD7-2A0D-4E83-9D02-4756BCBF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77" y="2247184"/>
            <a:ext cx="2913715" cy="2913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5A47E0F-EF46-FC24-3AE8-2AF3B1648B97}"/>
              </a:ext>
            </a:extLst>
          </p:cNvPr>
          <p:cNvGrpSpPr/>
          <p:nvPr/>
        </p:nvGrpSpPr>
        <p:grpSpPr>
          <a:xfrm>
            <a:off x="402047" y="2265469"/>
            <a:ext cx="4219066" cy="2450975"/>
            <a:chOff x="402047" y="2265469"/>
            <a:chExt cx="4219066" cy="2450975"/>
          </a:xfrm>
        </p:grpSpPr>
        <p:sp>
          <p:nvSpPr>
            <p:cNvPr id="6" name="Rectangle: Top Corners Rounded 19">
              <a:extLst>
                <a:ext uri="{FF2B5EF4-FFF2-40B4-BE49-F238E27FC236}">
                  <a16:creationId xmlns:a16="http://schemas.microsoft.com/office/drawing/2014/main" id="{88C6EFD5-F708-AB47-D1D5-DD6F11F13D91}"/>
                </a:ext>
              </a:extLst>
            </p:cNvPr>
            <p:cNvSpPr/>
            <p:nvPr/>
          </p:nvSpPr>
          <p:spPr>
            <a:xfrm rot="16200000" flipH="1">
              <a:off x="2213646" y="2686888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9">
              <a:extLst>
                <a:ext uri="{FF2B5EF4-FFF2-40B4-BE49-F238E27FC236}">
                  <a16:creationId xmlns:a16="http://schemas.microsoft.com/office/drawing/2014/main" id="{EDEBEFF1-6A89-E49B-CB77-2E298A99C608}"/>
                </a:ext>
              </a:extLst>
            </p:cNvPr>
            <p:cNvSpPr/>
            <p:nvPr/>
          </p:nvSpPr>
          <p:spPr>
            <a:xfrm rot="16200000" flipH="1">
              <a:off x="2029385" y="1902107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2">
                <a:lumMod val="60000"/>
                <a:lumOff val="40000"/>
              </a:schemeClr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: Top Corners Rounded 19">
              <a:extLst>
                <a:ext uri="{FF2B5EF4-FFF2-40B4-BE49-F238E27FC236}">
                  <a16:creationId xmlns:a16="http://schemas.microsoft.com/office/drawing/2014/main" id="{95E19874-8CDE-A486-8F6E-BB7A399AD97B}"/>
                </a:ext>
              </a:extLst>
            </p:cNvPr>
            <p:cNvSpPr/>
            <p:nvPr/>
          </p:nvSpPr>
          <p:spPr>
            <a:xfrm rot="16200000" flipH="1">
              <a:off x="2335595" y="986571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ACC9EB-817B-5588-3930-C1CAAB015CAB}"/>
                </a:ext>
              </a:extLst>
            </p:cNvPr>
            <p:cNvGrpSpPr/>
            <p:nvPr/>
          </p:nvGrpSpPr>
          <p:grpSpPr>
            <a:xfrm>
              <a:off x="402047" y="3173968"/>
              <a:ext cx="3844334" cy="732318"/>
              <a:chOff x="667553" y="3988537"/>
              <a:chExt cx="3844334" cy="732318"/>
            </a:xfrm>
          </p:grpSpPr>
          <p:sp>
            <p:nvSpPr>
              <p:cNvPr id="43" name="Freeform: Shape 102">
                <a:extLst>
                  <a:ext uri="{FF2B5EF4-FFF2-40B4-BE49-F238E27FC236}">
                    <a16:creationId xmlns:a16="http://schemas.microsoft.com/office/drawing/2014/main" id="{1951F29F-2029-39E4-9EF7-F134F21E749D}"/>
                  </a:ext>
                </a:extLst>
              </p:cNvPr>
              <p:cNvSpPr/>
              <p:nvPr/>
            </p:nvSpPr>
            <p:spPr>
              <a:xfrm>
                <a:off x="3781156" y="3988537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03">
                <a:extLst>
                  <a:ext uri="{FF2B5EF4-FFF2-40B4-BE49-F238E27FC236}">
                    <a16:creationId xmlns:a16="http://schemas.microsoft.com/office/drawing/2014/main" id="{EEE68CDD-636C-5606-DEA1-6128C2682594}"/>
                  </a:ext>
                </a:extLst>
              </p:cNvPr>
              <p:cNvSpPr/>
              <p:nvPr/>
            </p:nvSpPr>
            <p:spPr>
              <a:xfrm>
                <a:off x="3781156" y="3990124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9EF7C59-F8FC-ABCD-42CE-FA737BE536B0}"/>
                  </a:ext>
                </a:extLst>
              </p:cNvPr>
              <p:cNvGrpSpPr/>
              <p:nvPr/>
            </p:nvGrpSpPr>
            <p:grpSpPr>
              <a:xfrm>
                <a:off x="3934945" y="4167848"/>
                <a:ext cx="401597" cy="398428"/>
                <a:chOff x="3934945" y="4167848"/>
                <a:chExt cx="401597" cy="398428"/>
              </a:xfrm>
            </p:grpSpPr>
            <p:sp>
              <p:nvSpPr>
                <p:cNvPr id="47" name="Freeform: Shape 106">
                  <a:extLst>
                    <a:ext uri="{FF2B5EF4-FFF2-40B4-BE49-F238E27FC236}">
                      <a16:creationId xmlns:a16="http://schemas.microsoft.com/office/drawing/2014/main" id="{82D24077-1D2E-BAE1-8E16-CEF61CB147F9}"/>
                    </a:ext>
                  </a:extLst>
                </p:cNvPr>
                <p:cNvSpPr/>
                <p:nvPr/>
              </p:nvSpPr>
              <p:spPr>
                <a:xfrm>
                  <a:off x="3961525" y="4194824"/>
                  <a:ext cx="348849" cy="265396"/>
                </a:xfrm>
                <a:custGeom>
                  <a:avLst/>
                  <a:gdLst>
                    <a:gd name="connsiteX0" fmla="*/ 344018 w 361496"/>
                    <a:gd name="connsiteY0" fmla="*/ 141880 h 275018"/>
                    <a:gd name="connsiteX1" fmla="*/ 299209 w 361496"/>
                    <a:gd name="connsiteY1" fmla="*/ 105157 h 275018"/>
                    <a:gd name="connsiteX2" fmla="*/ 299209 w 361496"/>
                    <a:gd name="connsiteY2" fmla="*/ 101868 h 275018"/>
                    <a:gd name="connsiteX3" fmla="*/ 279614 w 361496"/>
                    <a:gd name="connsiteY3" fmla="*/ 82273 h 275018"/>
                    <a:gd name="connsiteX4" fmla="*/ 260019 w 361496"/>
                    <a:gd name="connsiteY4" fmla="*/ 101868 h 275018"/>
                    <a:gd name="connsiteX5" fmla="*/ 261252 w 361496"/>
                    <a:gd name="connsiteY5" fmla="*/ 108582 h 275018"/>
                    <a:gd name="connsiteX6" fmla="*/ 244671 w 361496"/>
                    <a:gd name="connsiteY6" fmla="*/ 126944 h 275018"/>
                    <a:gd name="connsiteX7" fmla="*/ 239601 w 361496"/>
                    <a:gd name="connsiteY7" fmla="*/ 126122 h 275018"/>
                    <a:gd name="connsiteX8" fmla="*/ 228913 w 361496"/>
                    <a:gd name="connsiteY8" fmla="*/ 129548 h 275018"/>
                    <a:gd name="connsiteX9" fmla="*/ 169169 w 361496"/>
                    <a:gd name="connsiteY9" fmla="*/ 88439 h 275018"/>
                    <a:gd name="connsiteX10" fmla="*/ 169169 w 361496"/>
                    <a:gd name="connsiteY10" fmla="*/ 86247 h 275018"/>
                    <a:gd name="connsiteX11" fmla="*/ 149957 w 361496"/>
                    <a:gd name="connsiteY11" fmla="*/ 66542 h 275018"/>
                    <a:gd name="connsiteX12" fmla="*/ 130252 w 361496"/>
                    <a:gd name="connsiteY12" fmla="*/ 85767 h 275018"/>
                    <a:gd name="connsiteX13" fmla="*/ 131759 w 361496"/>
                    <a:gd name="connsiteY13" fmla="*/ 93509 h 275018"/>
                    <a:gd name="connsiteX14" fmla="*/ 73659 w 361496"/>
                    <a:gd name="connsiteY14" fmla="*/ 162024 h 275018"/>
                    <a:gd name="connsiteX15" fmla="*/ 65575 w 361496"/>
                    <a:gd name="connsiteY15" fmla="*/ 160379 h 275018"/>
                    <a:gd name="connsiteX16" fmla="*/ 57078 w 361496"/>
                    <a:gd name="connsiteY16" fmla="*/ 162024 h 275018"/>
                    <a:gd name="connsiteX17" fmla="*/ 17066 w 361496"/>
                    <a:gd name="connsiteY17" fmla="*/ 118997 h 275018"/>
                    <a:gd name="connsiteX18" fmla="*/ 17066 w 361496"/>
                    <a:gd name="connsiteY18" fmla="*/ 17869 h 275018"/>
                    <a:gd name="connsiteX19" fmla="*/ 343606 w 361496"/>
                    <a:gd name="connsiteY19" fmla="*/ 17869 h 275018"/>
                    <a:gd name="connsiteX20" fmla="*/ 17477 w 361496"/>
                    <a:gd name="connsiteY20" fmla="*/ 141880 h 275018"/>
                    <a:gd name="connsiteX21" fmla="*/ 47213 w 361496"/>
                    <a:gd name="connsiteY21" fmla="*/ 174356 h 275018"/>
                    <a:gd name="connsiteX22" fmla="*/ 46390 w 361496"/>
                    <a:gd name="connsiteY22" fmla="*/ 179426 h 275018"/>
                    <a:gd name="connsiteX23" fmla="*/ 65986 w 361496"/>
                    <a:gd name="connsiteY23" fmla="*/ 199022 h 275018"/>
                    <a:gd name="connsiteX24" fmla="*/ 85581 w 361496"/>
                    <a:gd name="connsiteY24" fmla="*/ 179426 h 275018"/>
                    <a:gd name="connsiteX25" fmla="*/ 84759 w 361496"/>
                    <a:gd name="connsiteY25" fmla="*/ 174356 h 275018"/>
                    <a:gd name="connsiteX26" fmla="*/ 143681 w 361496"/>
                    <a:gd name="connsiteY26" fmla="*/ 103923 h 275018"/>
                    <a:gd name="connsiteX27" fmla="*/ 150396 w 361496"/>
                    <a:gd name="connsiteY27" fmla="*/ 105157 h 275018"/>
                    <a:gd name="connsiteX28" fmla="*/ 161495 w 361496"/>
                    <a:gd name="connsiteY28" fmla="*/ 101868 h 275018"/>
                    <a:gd name="connsiteX29" fmla="*/ 220828 w 361496"/>
                    <a:gd name="connsiteY29" fmla="*/ 142977 h 275018"/>
                    <a:gd name="connsiteX30" fmla="*/ 220828 w 361496"/>
                    <a:gd name="connsiteY30" fmla="*/ 145991 h 275018"/>
                    <a:gd name="connsiteX31" fmla="*/ 239766 w 361496"/>
                    <a:gd name="connsiteY31" fmla="*/ 166491 h 275018"/>
                    <a:gd name="connsiteX32" fmla="*/ 260265 w 361496"/>
                    <a:gd name="connsiteY32" fmla="*/ 147540 h 275018"/>
                    <a:gd name="connsiteX33" fmla="*/ 257963 w 361496"/>
                    <a:gd name="connsiteY33" fmla="*/ 137495 h 275018"/>
                    <a:gd name="connsiteX34" fmla="*/ 273722 w 361496"/>
                    <a:gd name="connsiteY34" fmla="*/ 120367 h 275018"/>
                    <a:gd name="connsiteX35" fmla="*/ 280573 w 361496"/>
                    <a:gd name="connsiteY35" fmla="*/ 121737 h 275018"/>
                    <a:gd name="connsiteX36" fmla="*/ 290439 w 361496"/>
                    <a:gd name="connsiteY36" fmla="*/ 118722 h 275018"/>
                    <a:gd name="connsiteX37" fmla="*/ 344566 w 361496"/>
                    <a:gd name="connsiteY37" fmla="*/ 163120 h 275018"/>
                    <a:gd name="connsiteX38" fmla="*/ 344566 w 361496"/>
                    <a:gd name="connsiteY38" fmla="*/ 257670 h 275018"/>
                    <a:gd name="connsiteX39" fmla="*/ 17477 w 361496"/>
                    <a:gd name="connsiteY39" fmla="*/ 257670 h 275018"/>
                    <a:gd name="connsiteX40" fmla="*/ 361420 w 361496"/>
                    <a:gd name="connsiteY40" fmla="*/ 266440 h 275018"/>
                    <a:gd name="connsiteX41" fmla="*/ 361420 w 361496"/>
                    <a:gd name="connsiteY41" fmla="*/ 8825 h 275018"/>
                    <a:gd name="connsiteX42" fmla="*/ 352925 w 361496"/>
                    <a:gd name="connsiteY42" fmla="*/ -82 h 275018"/>
                    <a:gd name="connsiteX43" fmla="*/ 8844 w 361496"/>
                    <a:gd name="connsiteY43" fmla="*/ -82 h 275018"/>
                    <a:gd name="connsiteX44" fmla="*/ -62 w 361496"/>
                    <a:gd name="connsiteY44" fmla="*/ 8825 h 275018"/>
                    <a:gd name="connsiteX45" fmla="*/ -62 w 361496"/>
                    <a:gd name="connsiteY45" fmla="*/ 266440 h 275018"/>
                    <a:gd name="connsiteX46" fmla="*/ 8707 w 361496"/>
                    <a:gd name="connsiteY46" fmla="*/ 274936 h 275018"/>
                    <a:gd name="connsiteX47" fmla="*/ 8844 w 361496"/>
                    <a:gd name="connsiteY47" fmla="*/ 274936 h 275018"/>
                    <a:gd name="connsiteX48" fmla="*/ 352925 w 361496"/>
                    <a:gd name="connsiteY48" fmla="*/ 274936 h 275018"/>
                    <a:gd name="connsiteX49" fmla="*/ 361434 w 361496"/>
                    <a:gd name="connsiteY49" fmla="*/ 266454 h 275018"/>
                    <a:gd name="connsiteX50" fmla="*/ 361420 w 361496"/>
                    <a:gd name="connsiteY50" fmla="*/ 266029 h 27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61496" h="275018">
                      <a:moveTo>
                        <a:pt x="344018" y="141880"/>
                      </a:moveTo>
                      <a:lnTo>
                        <a:pt x="299209" y="105157"/>
                      </a:lnTo>
                      <a:cubicBezTo>
                        <a:pt x="299415" y="104074"/>
                        <a:pt x="299415" y="102950"/>
                        <a:pt x="299209" y="101868"/>
                      </a:cubicBezTo>
                      <a:cubicBezTo>
                        <a:pt x="299209" y="91042"/>
                        <a:pt x="290439" y="82273"/>
                        <a:pt x="279614" y="82273"/>
                      </a:cubicBezTo>
                      <a:cubicBezTo>
                        <a:pt x="268789" y="82273"/>
                        <a:pt x="260019" y="91042"/>
                        <a:pt x="260019" y="101868"/>
                      </a:cubicBezTo>
                      <a:cubicBezTo>
                        <a:pt x="260032" y="104156"/>
                        <a:pt x="260443" y="106431"/>
                        <a:pt x="261252" y="108582"/>
                      </a:cubicBezTo>
                      <a:lnTo>
                        <a:pt x="244671" y="126944"/>
                      </a:lnTo>
                      <a:cubicBezTo>
                        <a:pt x="243013" y="126478"/>
                        <a:pt x="241314" y="126204"/>
                        <a:pt x="239601" y="126122"/>
                      </a:cubicBezTo>
                      <a:cubicBezTo>
                        <a:pt x="235765" y="126122"/>
                        <a:pt x="232037" y="127314"/>
                        <a:pt x="228913" y="129548"/>
                      </a:cubicBezTo>
                      <a:lnTo>
                        <a:pt x="169169" y="88439"/>
                      </a:lnTo>
                      <a:lnTo>
                        <a:pt x="169169" y="86247"/>
                      </a:lnTo>
                      <a:cubicBezTo>
                        <a:pt x="169305" y="75504"/>
                        <a:pt x="160700" y="66679"/>
                        <a:pt x="149957" y="66542"/>
                      </a:cubicBezTo>
                      <a:cubicBezTo>
                        <a:pt x="139214" y="66418"/>
                        <a:pt x="130389" y="75010"/>
                        <a:pt x="130252" y="85767"/>
                      </a:cubicBezTo>
                      <a:cubicBezTo>
                        <a:pt x="130225" y="88425"/>
                        <a:pt x="130732" y="91056"/>
                        <a:pt x="131759" y="93509"/>
                      </a:cubicBezTo>
                      <a:lnTo>
                        <a:pt x="73659" y="162024"/>
                      </a:lnTo>
                      <a:cubicBezTo>
                        <a:pt x="71151" y="160804"/>
                        <a:pt x="68370" y="160229"/>
                        <a:pt x="65575" y="160379"/>
                      </a:cubicBezTo>
                      <a:cubicBezTo>
                        <a:pt x="62656" y="160297"/>
                        <a:pt x="59751" y="160859"/>
                        <a:pt x="57078" y="162024"/>
                      </a:cubicBezTo>
                      <a:lnTo>
                        <a:pt x="17066" y="118997"/>
                      </a:lnTo>
                      <a:lnTo>
                        <a:pt x="17066" y="17869"/>
                      </a:lnTo>
                      <a:lnTo>
                        <a:pt x="343606" y="17869"/>
                      </a:lnTo>
                      <a:close/>
                      <a:moveTo>
                        <a:pt x="17477" y="141880"/>
                      </a:moveTo>
                      <a:lnTo>
                        <a:pt x="47213" y="174356"/>
                      </a:lnTo>
                      <a:cubicBezTo>
                        <a:pt x="46733" y="176014"/>
                        <a:pt x="46459" y="177714"/>
                        <a:pt x="46390" y="179426"/>
                      </a:cubicBezTo>
                      <a:cubicBezTo>
                        <a:pt x="46390" y="190252"/>
                        <a:pt x="55160" y="199022"/>
                        <a:pt x="65986" y="199022"/>
                      </a:cubicBezTo>
                      <a:cubicBezTo>
                        <a:pt x="76811" y="199022"/>
                        <a:pt x="85581" y="190252"/>
                        <a:pt x="85581" y="179426"/>
                      </a:cubicBezTo>
                      <a:cubicBezTo>
                        <a:pt x="85512" y="177714"/>
                        <a:pt x="85238" y="176014"/>
                        <a:pt x="84759" y="174356"/>
                      </a:cubicBezTo>
                      <a:lnTo>
                        <a:pt x="143681" y="103923"/>
                      </a:lnTo>
                      <a:cubicBezTo>
                        <a:pt x="145805" y="104828"/>
                        <a:pt x="148094" y="105252"/>
                        <a:pt x="150396" y="105157"/>
                      </a:cubicBezTo>
                      <a:cubicBezTo>
                        <a:pt x="154328" y="105074"/>
                        <a:pt x="158165" y="103951"/>
                        <a:pt x="161495" y="101868"/>
                      </a:cubicBezTo>
                      <a:lnTo>
                        <a:pt x="220828" y="142977"/>
                      </a:lnTo>
                      <a:cubicBezTo>
                        <a:pt x="220609" y="143963"/>
                        <a:pt x="220609" y="145005"/>
                        <a:pt x="220828" y="145991"/>
                      </a:cubicBezTo>
                      <a:cubicBezTo>
                        <a:pt x="220404" y="156885"/>
                        <a:pt x="228886" y="166052"/>
                        <a:pt x="239766" y="166491"/>
                      </a:cubicBezTo>
                      <a:cubicBezTo>
                        <a:pt x="250660" y="166916"/>
                        <a:pt x="259827" y="158433"/>
                        <a:pt x="260265" y="147540"/>
                      </a:cubicBezTo>
                      <a:cubicBezTo>
                        <a:pt x="260402" y="144046"/>
                        <a:pt x="259608" y="140579"/>
                        <a:pt x="257963" y="137495"/>
                      </a:cubicBezTo>
                      <a:lnTo>
                        <a:pt x="273722" y="120367"/>
                      </a:lnTo>
                      <a:cubicBezTo>
                        <a:pt x="275873" y="121312"/>
                        <a:pt x="278216" y="121778"/>
                        <a:pt x="280573" y="121737"/>
                      </a:cubicBezTo>
                      <a:cubicBezTo>
                        <a:pt x="284067" y="121614"/>
                        <a:pt x="287480" y="120572"/>
                        <a:pt x="290439" y="118722"/>
                      </a:cubicBezTo>
                      <a:lnTo>
                        <a:pt x="344566" y="163120"/>
                      </a:lnTo>
                      <a:lnTo>
                        <a:pt x="344566" y="257670"/>
                      </a:lnTo>
                      <a:lnTo>
                        <a:pt x="17477" y="257670"/>
                      </a:lnTo>
                      <a:close/>
                      <a:moveTo>
                        <a:pt x="361420" y="266440"/>
                      </a:moveTo>
                      <a:lnTo>
                        <a:pt x="361420" y="8825"/>
                      </a:lnTo>
                      <a:cubicBezTo>
                        <a:pt x="361420" y="4056"/>
                        <a:pt x="357679" y="137"/>
                        <a:pt x="352925" y="-82"/>
                      </a:cubicBezTo>
                      <a:lnTo>
                        <a:pt x="8844" y="-82"/>
                      </a:lnTo>
                      <a:cubicBezTo>
                        <a:pt x="3952" y="-13"/>
                        <a:pt x="6" y="3933"/>
                        <a:pt x="-62" y="8825"/>
                      </a:cubicBezTo>
                      <a:lnTo>
                        <a:pt x="-62" y="266440"/>
                      </a:lnTo>
                      <a:cubicBezTo>
                        <a:pt x="6" y="271208"/>
                        <a:pt x="3939" y="275018"/>
                        <a:pt x="8707" y="274936"/>
                      </a:cubicBezTo>
                      <a:cubicBezTo>
                        <a:pt x="8749" y="274936"/>
                        <a:pt x="8803" y="274936"/>
                        <a:pt x="8844" y="274936"/>
                      </a:cubicBezTo>
                      <a:lnTo>
                        <a:pt x="352925" y="274936"/>
                      </a:lnTo>
                      <a:cubicBezTo>
                        <a:pt x="357611" y="274936"/>
                        <a:pt x="361420" y="271140"/>
                        <a:pt x="361434" y="266454"/>
                      </a:cubicBezTo>
                      <a:cubicBezTo>
                        <a:pt x="361434" y="266303"/>
                        <a:pt x="361420" y="266166"/>
                        <a:pt x="361420" y="266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107">
                  <a:extLst>
                    <a:ext uri="{FF2B5EF4-FFF2-40B4-BE49-F238E27FC236}">
                      <a16:creationId xmlns:a16="http://schemas.microsoft.com/office/drawing/2014/main" id="{60165064-7572-9F32-A896-51FF7F679DF6}"/>
                    </a:ext>
                  </a:extLst>
                </p:cNvPr>
                <p:cNvSpPr/>
                <p:nvPr/>
              </p:nvSpPr>
              <p:spPr>
                <a:xfrm>
                  <a:off x="3934945" y="4167848"/>
                  <a:ext cx="401597" cy="398428"/>
                </a:xfrm>
                <a:custGeom>
                  <a:avLst/>
                  <a:gdLst>
                    <a:gd name="connsiteX0" fmla="*/ 276189 w 416157"/>
                    <a:gd name="connsiteY0" fmla="*/ 378530 h 412873"/>
                    <a:gd name="connsiteX1" fmla="*/ 299347 w 416157"/>
                    <a:gd name="connsiteY1" fmla="*/ 394836 h 412873"/>
                    <a:gd name="connsiteX2" fmla="*/ 114906 w 416157"/>
                    <a:gd name="connsiteY2" fmla="*/ 394836 h 412873"/>
                    <a:gd name="connsiteX3" fmla="*/ 138200 w 416157"/>
                    <a:gd name="connsiteY3" fmla="*/ 378530 h 412873"/>
                    <a:gd name="connsiteX4" fmla="*/ 276189 w 416157"/>
                    <a:gd name="connsiteY4" fmla="*/ 378530 h 412873"/>
                    <a:gd name="connsiteX5" fmla="*/ 230832 w 416157"/>
                    <a:gd name="connsiteY5" fmla="*/ 361675 h 412873"/>
                    <a:gd name="connsiteX6" fmla="*/ 183968 w 416157"/>
                    <a:gd name="connsiteY6" fmla="*/ 361675 h 412873"/>
                    <a:gd name="connsiteX7" fmla="*/ 183968 w 416157"/>
                    <a:gd name="connsiteY7" fmla="*/ 329884 h 412873"/>
                    <a:gd name="connsiteX8" fmla="*/ 230832 w 416157"/>
                    <a:gd name="connsiteY8" fmla="*/ 329884 h 412873"/>
                    <a:gd name="connsiteX9" fmla="*/ 239328 w 416157"/>
                    <a:gd name="connsiteY9" fmla="*/ 312619 h 412873"/>
                    <a:gd name="connsiteX10" fmla="*/ 29125 w 416157"/>
                    <a:gd name="connsiteY10" fmla="*/ 312619 h 412873"/>
                    <a:gd name="connsiteX11" fmla="*/ 17204 w 416157"/>
                    <a:gd name="connsiteY11" fmla="*/ 300560 h 412873"/>
                    <a:gd name="connsiteX12" fmla="*/ 17204 w 416157"/>
                    <a:gd name="connsiteY12" fmla="*/ 29105 h 412873"/>
                    <a:gd name="connsiteX13" fmla="*/ 29125 w 416157"/>
                    <a:gd name="connsiteY13" fmla="*/ 17595 h 412873"/>
                    <a:gd name="connsiteX14" fmla="*/ 387320 w 416157"/>
                    <a:gd name="connsiteY14" fmla="*/ 17595 h 412873"/>
                    <a:gd name="connsiteX15" fmla="*/ 398967 w 416157"/>
                    <a:gd name="connsiteY15" fmla="*/ 28968 h 412873"/>
                    <a:gd name="connsiteX16" fmla="*/ 398967 w 416157"/>
                    <a:gd name="connsiteY16" fmla="*/ 29105 h 412873"/>
                    <a:gd name="connsiteX17" fmla="*/ 398967 w 416157"/>
                    <a:gd name="connsiteY17" fmla="*/ 300286 h 412873"/>
                    <a:gd name="connsiteX18" fmla="*/ 387320 w 416157"/>
                    <a:gd name="connsiteY18" fmla="*/ 312345 h 412873"/>
                    <a:gd name="connsiteX19" fmla="*/ 394582 w 416157"/>
                    <a:gd name="connsiteY19" fmla="*/ 192 h 412873"/>
                    <a:gd name="connsiteX20" fmla="*/ 21863 w 416157"/>
                    <a:gd name="connsiteY20" fmla="*/ 192 h 412873"/>
                    <a:gd name="connsiteX21" fmla="*/ -62 w 416157"/>
                    <a:gd name="connsiteY21" fmla="*/ 22117 h 412873"/>
                    <a:gd name="connsiteX22" fmla="*/ -62 w 416157"/>
                    <a:gd name="connsiteY22" fmla="*/ 307959 h 412873"/>
                    <a:gd name="connsiteX23" fmla="*/ 21589 w 416157"/>
                    <a:gd name="connsiteY23" fmla="*/ 329884 h 412873"/>
                    <a:gd name="connsiteX24" fmla="*/ 21863 w 416157"/>
                    <a:gd name="connsiteY24" fmla="*/ 329884 h 412873"/>
                    <a:gd name="connsiteX25" fmla="*/ 166428 w 416157"/>
                    <a:gd name="connsiteY25" fmla="*/ 329884 h 412873"/>
                    <a:gd name="connsiteX26" fmla="*/ 166428 w 416157"/>
                    <a:gd name="connsiteY26" fmla="*/ 361675 h 412873"/>
                    <a:gd name="connsiteX27" fmla="*/ 137926 w 416157"/>
                    <a:gd name="connsiteY27" fmla="*/ 361675 h 412873"/>
                    <a:gd name="connsiteX28" fmla="*/ 95447 w 416157"/>
                    <a:gd name="connsiteY28" fmla="*/ 404154 h 412873"/>
                    <a:gd name="connsiteX29" fmla="*/ 104354 w 416157"/>
                    <a:gd name="connsiteY29" fmla="*/ 412787 h 412873"/>
                    <a:gd name="connsiteX30" fmla="*/ 309898 w 416157"/>
                    <a:gd name="connsiteY30" fmla="*/ 412787 h 412873"/>
                    <a:gd name="connsiteX31" fmla="*/ 318805 w 416157"/>
                    <a:gd name="connsiteY31" fmla="*/ 404428 h 412873"/>
                    <a:gd name="connsiteX32" fmla="*/ 318805 w 416157"/>
                    <a:gd name="connsiteY32" fmla="*/ 404154 h 412873"/>
                    <a:gd name="connsiteX33" fmla="*/ 276326 w 416157"/>
                    <a:gd name="connsiteY33" fmla="*/ 361675 h 412873"/>
                    <a:gd name="connsiteX34" fmla="*/ 247550 w 416157"/>
                    <a:gd name="connsiteY34" fmla="*/ 361675 h 412873"/>
                    <a:gd name="connsiteX35" fmla="*/ 247550 w 416157"/>
                    <a:gd name="connsiteY35" fmla="*/ 329884 h 412873"/>
                    <a:gd name="connsiteX36" fmla="*/ 394171 w 416157"/>
                    <a:gd name="connsiteY36" fmla="*/ 329884 h 412873"/>
                    <a:gd name="connsiteX37" fmla="*/ 416095 w 416157"/>
                    <a:gd name="connsiteY37" fmla="*/ 308234 h 412873"/>
                    <a:gd name="connsiteX38" fmla="*/ 416095 w 416157"/>
                    <a:gd name="connsiteY38" fmla="*/ 307959 h 412873"/>
                    <a:gd name="connsiteX39" fmla="*/ 416095 w 416157"/>
                    <a:gd name="connsiteY39" fmla="*/ 21843 h 412873"/>
                    <a:gd name="connsiteX40" fmla="*/ 394582 w 416157"/>
                    <a:gd name="connsiteY40" fmla="*/ -82 h 41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16157" h="412873">
                      <a:moveTo>
                        <a:pt x="276189" y="378530"/>
                      </a:moveTo>
                      <a:cubicBezTo>
                        <a:pt x="286535" y="378667"/>
                        <a:pt x="295729" y="385148"/>
                        <a:pt x="299347" y="394836"/>
                      </a:cubicBezTo>
                      <a:lnTo>
                        <a:pt x="114906" y="394836"/>
                      </a:lnTo>
                      <a:cubicBezTo>
                        <a:pt x="118537" y="385094"/>
                        <a:pt x="127800" y="378612"/>
                        <a:pt x="138200" y="378530"/>
                      </a:cubicBezTo>
                      <a:lnTo>
                        <a:pt x="276189" y="378530"/>
                      </a:lnTo>
                      <a:close/>
                      <a:moveTo>
                        <a:pt x="230832" y="361675"/>
                      </a:moveTo>
                      <a:lnTo>
                        <a:pt x="183968" y="361675"/>
                      </a:lnTo>
                      <a:lnTo>
                        <a:pt x="183968" y="329884"/>
                      </a:lnTo>
                      <a:lnTo>
                        <a:pt x="230832" y="329884"/>
                      </a:lnTo>
                      <a:close/>
                      <a:moveTo>
                        <a:pt x="239328" y="312619"/>
                      </a:moveTo>
                      <a:lnTo>
                        <a:pt x="29125" y="312619"/>
                      </a:lnTo>
                      <a:cubicBezTo>
                        <a:pt x="22548" y="312468"/>
                        <a:pt x="17272" y="307137"/>
                        <a:pt x="17204" y="300560"/>
                      </a:cubicBezTo>
                      <a:lnTo>
                        <a:pt x="17204" y="29105"/>
                      </a:lnTo>
                      <a:cubicBezTo>
                        <a:pt x="17354" y="22651"/>
                        <a:pt x="22671" y="17513"/>
                        <a:pt x="29125" y="17595"/>
                      </a:cubicBezTo>
                      <a:lnTo>
                        <a:pt x="387320" y="17595"/>
                      </a:lnTo>
                      <a:cubicBezTo>
                        <a:pt x="393678" y="17513"/>
                        <a:pt x="398885" y="22610"/>
                        <a:pt x="398967" y="28968"/>
                      </a:cubicBezTo>
                      <a:cubicBezTo>
                        <a:pt x="398967" y="29009"/>
                        <a:pt x="398967" y="29064"/>
                        <a:pt x="398967" y="29105"/>
                      </a:cubicBezTo>
                      <a:lnTo>
                        <a:pt x="398967" y="300286"/>
                      </a:lnTo>
                      <a:cubicBezTo>
                        <a:pt x="398967" y="306795"/>
                        <a:pt x="393815" y="312125"/>
                        <a:pt x="387320" y="312345"/>
                      </a:cubicBezTo>
                      <a:close/>
                      <a:moveTo>
                        <a:pt x="394582" y="192"/>
                      </a:moveTo>
                      <a:lnTo>
                        <a:pt x="21863" y="192"/>
                      </a:lnTo>
                      <a:cubicBezTo>
                        <a:pt x="9749" y="192"/>
                        <a:pt x="-62" y="10003"/>
                        <a:pt x="-62" y="22117"/>
                      </a:cubicBezTo>
                      <a:lnTo>
                        <a:pt x="-62" y="307959"/>
                      </a:lnTo>
                      <a:cubicBezTo>
                        <a:pt x="-144" y="319991"/>
                        <a:pt x="9557" y="329802"/>
                        <a:pt x="21589" y="329884"/>
                      </a:cubicBezTo>
                      <a:cubicBezTo>
                        <a:pt x="21685" y="329884"/>
                        <a:pt x="21767" y="329884"/>
                        <a:pt x="21863" y="329884"/>
                      </a:cubicBezTo>
                      <a:lnTo>
                        <a:pt x="166428" y="329884"/>
                      </a:lnTo>
                      <a:lnTo>
                        <a:pt x="166428" y="361675"/>
                      </a:lnTo>
                      <a:lnTo>
                        <a:pt x="137926" y="361675"/>
                      </a:lnTo>
                      <a:cubicBezTo>
                        <a:pt x="114467" y="361675"/>
                        <a:pt x="95447" y="380695"/>
                        <a:pt x="95447" y="404154"/>
                      </a:cubicBezTo>
                      <a:cubicBezTo>
                        <a:pt x="95598" y="408964"/>
                        <a:pt x="99545" y="412787"/>
                        <a:pt x="104354" y="412787"/>
                      </a:cubicBezTo>
                      <a:lnTo>
                        <a:pt x="309898" y="412787"/>
                      </a:lnTo>
                      <a:cubicBezTo>
                        <a:pt x="314667" y="412938"/>
                        <a:pt x="318654" y="409197"/>
                        <a:pt x="318805" y="404428"/>
                      </a:cubicBezTo>
                      <a:cubicBezTo>
                        <a:pt x="318805" y="404346"/>
                        <a:pt x="318805" y="404250"/>
                        <a:pt x="318805" y="404154"/>
                      </a:cubicBezTo>
                      <a:cubicBezTo>
                        <a:pt x="318723" y="380722"/>
                        <a:pt x="299758" y="361744"/>
                        <a:pt x="276326" y="361675"/>
                      </a:cubicBezTo>
                      <a:lnTo>
                        <a:pt x="247550" y="361675"/>
                      </a:lnTo>
                      <a:lnTo>
                        <a:pt x="247550" y="329884"/>
                      </a:lnTo>
                      <a:lnTo>
                        <a:pt x="394171" y="329884"/>
                      </a:lnTo>
                      <a:cubicBezTo>
                        <a:pt x="406202" y="329967"/>
                        <a:pt x="416014" y="320265"/>
                        <a:pt x="416095" y="308234"/>
                      </a:cubicBezTo>
                      <a:cubicBezTo>
                        <a:pt x="416095" y="308138"/>
                        <a:pt x="416095" y="308056"/>
                        <a:pt x="416095" y="307959"/>
                      </a:cubicBezTo>
                      <a:lnTo>
                        <a:pt x="416095" y="21843"/>
                      </a:lnTo>
                      <a:cubicBezTo>
                        <a:pt x="416095" y="9894"/>
                        <a:pt x="406531" y="137"/>
                        <a:pt x="394582" y="-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BF3750-51D3-F24C-04F4-710513B55F29}"/>
                  </a:ext>
                </a:extLst>
              </p:cNvPr>
              <p:cNvSpPr txBox="1"/>
              <p:nvPr/>
            </p:nvSpPr>
            <p:spPr>
              <a:xfrm>
                <a:off x="667553" y="4192368"/>
                <a:ext cx="310126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Endpoint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8E37FB-D1C7-E41F-E53C-2F482D6886D2}"/>
                </a:ext>
              </a:extLst>
            </p:cNvPr>
            <p:cNvGrpSpPr/>
            <p:nvPr/>
          </p:nvGrpSpPr>
          <p:grpSpPr>
            <a:xfrm>
              <a:off x="834146" y="3985317"/>
              <a:ext cx="3686581" cy="731127"/>
              <a:chOff x="569299" y="3174762"/>
              <a:chExt cx="3686581" cy="731127"/>
            </a:xfrm>
          </p:grpSpPr>
          <p:sp>
            <p:nvSpPr>
              <p:cNvPr id="37" name="Freeform: Shape 110">
                <a:extLst>
                  <a:ext uri="{FF2B5EF4-FFF2-40B4-BE49-F238E27FC236}">
                    <a16:creationId xmlns:a16="http://schemas.microsoft.com/office/drawing/2014/main" id="{B69C30BC-87C6-E2A9-38C9-9ED1340AEFCA}"/>
                  </a:ext>
                </a:extLst>
              </p:cNvPr>
              <p:cNvSpPr/>
              <p:nvPr/>
            </p:nvSpPr>
            <p:spPr>
              <a:xfrm>
                <a:off x="3524615" y="317515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11">
                <a:extLst>
                  <a:ext uri="{FF2B5EF4-FFF2-40B4-BE49-F238E27FC236}">
                    <a16:creationId xmlns:a16="http://schemas.microsoft.com/office/drawing/2014/main" id="{3AA63BC0-CC72-F510-8D69-A9F468D30E86}"/>
                  </a:ext>
                </a:extLst>
              </p:cNvPr>
              <p:cNvSpPr/>
              <p:nvPr/>
            </p:nvSpPr>
            <p:spPr>
              <a:xfrm>
                <a:off x="3525149" y="3174762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7709ECB-FF1B-DC9D-37C5-425234EE4F1B}"/>
                  </a:ext>
                </a:extLst>
              </p:cNvPr>
              <p:cNvGrpSpPr/>
              <p:nvPr/>
            </p:nvGrpSpPr>
            <p:grpSpPr>
              <a:xfrm>
                <a:off x="3693350" y="3346800"/>
                <a:ext cx="394859" cy="386787"/>
                <a:chOff x="3693350" y="3346800"/>
                <a:chExt cx="394859" cy="386787"/>
              </a:xfrm>
            </p:grpSpPr>
            <p:sp>
              <p:nvSpPr>
                <p:cNvPr id="41" name="Freeform: Shape 114">
                  <a:extLst>
                    <a:ext uri="{FF2B5EF4-FFF2-40B4-BE49-F238E27FC236}">
                      <a16:creationId xmlns:a16="http://schemas.microsoft.com/office/drawing/2014/main" id="{7F444D14-5247-27D5-67A9-853D48F761D9}"/>
                    </a:ext>
                  </a:extLst>
                </p:cNvPr>
                <p:cNvSpPr/>
                <p:nvPr/>
              </p:nvSpPr>
              <p:spPr>
                <a:xfrm>
                  <a:off x="3693350" y="3346800"/>
                  <a:ext cx="394859" cy="386787"/>
                </a:xfrm>
                <a:custGeom>
                  <a:avLst/>
                  <a:gdLst>
                    <a:gd name="connsiteX0" fmla="*/ 338401 w 409174"/>
                    <a:gd name="connsiteY0" fmla="*/ 338928 h 400810"/>
                    <a:gd name="connsiteX1" fmla="*/ 348486 w 409174"/>
                    <a:gd name="connsiteY1" fmla="*/ 346794 h 400810"/>
                    <a:gd name="connsiteX2" fmla="*/ 340621 w 409174"/>
                    <a:gd name="connsiteY2" fmla="*/ 356879 h 400810"/>
                    <a:gd name="connsiteX3" fmla="*/ 338401 w 409174"/>
                    <a:gd name="connsiteY3" fmla="*/ 356879 h 400810"/>
                    <a:gd name="connsiteX4" fmla="*/ 328315 w 409174"/>
                    <a:gd name="connsiteY4" fmla="*/ 349014 h 400810"/>
                    <a:gd name="connsiteX5" fmla="*/ 336181 w 409174"/>
                    <a:gd name="connsiteY5" fmla="*/ 338928 h 400810"/>
                    <a:gd name="connsiteX6" fmla="*/ 338401 w 409174"/>
                    <a:gd name="connsiteY6" fmla="*/ 338928 h 400810"/>
                    <a:gd name="connsiteX7" fmla="*/ 70920 w 409174"/>
                    <a:gd name="connsiteY7" fmla="*/ 338928 h 400810"/>
                    <a:gd name="connsiteX8" fmla="*/ 79539 w 409174"/>
                    <a:gd name="connsiteY8" fmla="*/ 348370 h 400810"/>
                    <a:gd name="connsiteX9" fmla="*/ 70098 w 409174"/>
                    <a:gd name="connsiteY9" fmla="*/ 357003 h 400810"/>
                    <a:gd name="connsiteX10" fmla="*/ 61465 w 409174"/>
                    <a:gd name="connsiteY10" fmla="*/ 347835 h 400810"/>
                    <a:gd name="connsiteX11" fmla="*/ 70632 w 409174"/>
                    <a:gd name="connsiteY11" fmla="*/ 338915 h 400810"/>
                    <a:gd name="connsiteX12" fmla="*/ 70920 w 409174"/>
                    <a:gd name="connsiteY12" fmla="*/ 338928 h 400810"/>
                    <a:gd name="connsiteX13" fmla="*/ 155604 w 409174"/>
                    <a:gd name="connsiteY13" fmla="*/ 269592 h 400810"/>
                    <a:gd name="connsiteX14" fmla="*/ 195343 w 409174"/>
                    <a:gd name="connsiteY14" fmla="*/ 269592 h 400810"/>
                    <a:gd name="connsiteX15" fmla="*/ 195343 w 409174"/>
                    <a:gd name="connsiteY15" fmla="*/ 276991 h 400810"/>
                    <a:gd name="connsiteX16" fmla="*/ 79553 w 409174"/>
                    <a:gd name="connsiteY16" fmla="*/ 276991 h 400810"/>
                    <a:gd name="connsiteX17" fmla="*/ 79553 w 409174"/>
                    <a:gd name="connsiteY17" fmla="*/ 227387 h 400810"/>
                    <a:gd name="connsiteX18" fmla="*/ 146971 w 409174"/>
                    <a:gd name="connsiteY18" fmla="*/ 227387 h 400810"/>
                    <a:gd name="connsiteX19" fmla="*/ 146971 w 409174"/>
                    <a:gd name="connsiteY19" fmla="*/ 260959 h 400810"/>
                    <a:gd name="connsiteX20" fmla="*/ 155330 w 409174"/>
                    <a:gd name="connsiteY20" fmla="*/ 269592 h 400810"/>
                    <a:gd name="connsiteX21" fmla="*/ 61054 w 409174"/>
                    <a:gd name="connsiteY21" fmla="*/ 48838 h 400810"/>
                    <a:gd name="connsiteX22" fmla="*/ 70098 w 409174"/>
                    <a:gd name="connsiteY22" fmla="*/ 39520 h 400810"/>
                    <a:gd name="connsiteX23" fmla="*/ 70098 w 409174"/>
                    <a:gd name="connsiteY23" fmla="*/ 39520 h 400810"/>
                    <a:gd name="connsiteX24" fmla="*/ 79553 w 409174"/>
                    <a:gd name="connsiteY24" fmla="*/ 48838 h 400810"/>
                    <a:gd name="connsiteX25" fmla="*/ 70098 w 409174"/>
                    <a:gd name="connsiteY25" fmla="*/ 57882 h 400810"/>
                    <a:gd name="connsiteX26" fmla="*/ 61054 w 409174"/>
                    <a:gd name="connsiteY26" fmla="*/ 49112 h 400810"/>
                    <a:gd name="connsiteX27" fmla="*/ 61054 w 409174"/>
                    <a:gd name="connsiteY27" fmla="*/ 48838 h 400810"/>
                    <a:gd name="connsiteX28" fmla="*/ 329357 w 409174"/>
                    <a:gd name="connsiteY28" fmla="*/ 48838 h 400810"/>
                    <a:gd name="connsiteX29" fmla="*/ 338127 w 409174"/>
                    <a:gd name="connsiteY29" fmla="*/ 39520 h 400810"/>
                    <a:gd name="connsiteX30" fmla="*/ 338401 w 409174"/>
                    <a:gd name="connsiteY30" fmla="*/ 39520 h 400810"/>
                    <a:gd name="connsiteX31" fmla="*/ 347856 w 409174"/>
                    <a:gd name="connsiteY31" fmla="*/ 48838 h 400810"/>
                    <a:gd name="connsiteX32" fmla="*/ 338401 w 409174"/>
                    <a:gd name="connsiteY32" fmla="*/ 57882 h 400810"/>
                    <a:gd name="connsiteX33" fmla="*/ 329357 w 409174"/>
                    <a:gd name="connsiteY33" fmla="*/ 49112 h 400810"/>
                    <a:gd name="connsiteX34" fmla="*/ 329357 w 409174"/>
                    <a:gd name="connsiteY34" fmla="*/ 48838 h 400810"/>
                    <a:gd name="connsiteX35" fmla="*/ 253306 w 409174"/>
                    <a:gd name="connsiteY35" fmla="*/ 155309 h 400810"/>
                    <a:gd name="connsiteX36" fmla="*/ 242206 w 409174"/>
                    <a:gd name="connsiteY36" fmla="*/ 155309 h 400810"/>
                    <a:gd name="connsiteX37" fmla="*/ 242206 w 409174"/>
                    <a:gd name="connsiteY37" fmla="*/ 145580 h 400810"/>
                    <a:gd name="connsiteX38" fmla="*/ 213156 w 409174"/>
                    <a:gd name="connsiteY38" fmla="*/ 109130 h 400810"/>
                    <a:gd name="connsiteX39" fmla="*/ 213156 w 409174"/>
                    <a:gd name="connsiteY39" fmla="*/ 104746 h 400810"/>
                    <a:gd name="connsiteX40" fmla="*/ 329768 w 409174"/>
                    <a:gd name="connsiteY40" fmla="*/ 104746 h 400810"/>
                    <a:gd name="connsiteX41" fmla="*/ 329768 w 409174"/>
                    <a:gd name="connsiteY41" fmla="*/ 171753 h 400810"/>
                    <a:gd name="connsiteX42" fmla="*/ 261253 w 409174"/>
                    <a:gd name="connsiteY42" fmla="*/ 171753 h 400810"/>
                    <a:gd name="connsiteX43" fmla="*/ 261253 w 409174"/>
                    <a:gd name="connsiteY43" fmla="*/ 163942 h 400810"/>
                    <a:gd name="connsiteX44" fmla="*/ 253306 w 409174"/>
                    <a:gd name="connsiteY44" fmla="*/ 155309 h 400810"/>
                    <a:gd name="connsiteX45" fmla="*/ 194931 w 409174"/>
                    <a:gd name="connsiteY45" fmla="*/ 48838 h 400810"/>
                    <a:gd name="connsiteX46" fmla="*/ 204386 w 409174"/>
                    <a:gd name="connsiteY46" fmla="*/ 39520 h 400810"/>
                    <a:gd name="connsiteX47" fmla="*/ 213430 w 409174"/>
                    <a:gd name="connsiteY47" fmla="*/ 48564 h 400810"/>
                    <a:gd name="connsiteX48" fmla="*/ 213430 w 409174"/>
                    <a:gd name="connsiteY48" fmla="*/ 48838 h 400810"/>
                    <a:gd name="connsiteX49" fmla="*/ 204660 w 409174"/>
                    <a:gd name="connsiteY49" fmla="*/ 57882 h 400810"/>
                    <a:gd name="connsiteX50" fmla="*/ 204386 w 409174"/>
                    <a:gd name="connsiteY50" fmla="*/ 57882 h 400810"/>
                    <a:gd name="connsiteX51" fmla="*/ 194931 w 409174"/>
                    <a:gd name="connsiteY51" fmla="*/ 48838 h 400810"/>
                    <a:gd name="connsiteX52" fmla="*/ 224529 w 409174"/>
                    <a:gd name="connsiteY52" fmla="*/ 145580 h 400810"/>
                    <a:gd name="connsiteX53" fmla="*/ 224529 w 409174"/>
                    <a:gd name="connsiteY53" fmla="*/ 155309 h 400810"/>
                    <a:gd name="connsiteX54" fmla="*/ 184380 w 409174"/>
                    <a:gd name="connsiteY54" fmla="*/ 155309 h 400810"/>
                    <a:gd name="connsiteX55" fmla="*/ 184380 w 409174"/>
                    <a:gd name="connsiteY55" fmla="*/ 145580 h 400810"/>
                    <a:gd name="connsiteX56" fmla="*/ 206113 w 409174"/>
                    <a:gd name="connsiteY56" fmla="*/ 127164 h 400810"/>
                    <a:gd name="connsiteX57" fmla="*/ 224529 w 409174"/>
                    <a:gd name="connsiteY57" fmla="*/ 145580 h 400810"/>
                    <a:gd name="connsiteX58" fmla="*/ 244262 w 409174"/>
                    <a:gd name="connsiteY58" fmla="*/ 218343 h 400810"/>
                    <a:gd name="connsiteX59" fmla="*/ 244262 w 409174"/>
                    <a:gd name="connsiteY59" fmla="*/ 251915 h 400810"/>
                    <a:gd name="connsiteX60" fmla="*/ 164237 w 409174"/>
                    <a:gd name="connsiteY60" fmla="*/ 251915 h 400810"/>
                    <a:gd name="connsiteX61" fmla="*/ 164237 w 409174"/>
                    <a:gd name="connsiteY61" fmla="*/ 172849 h 400810"/>
                    <a:gd name="connsiteX62" fmla="*/ 244262 w 409174"/>
                    <a:gd name="connsiteY62" fmla="*/ 172849 h 400810"/>
                    <a:gd name="connsiteX63" fmla="*/ 204386 w 409174"/>
                    <a:gd name="connsiteY63" fmla="*/ 319744 h 400810"/>
                    <a:gd name="connsiteX64" fmla="*/ 213430 w 409174"/>
                    <a:gd name="connsiteY64" fmla="*/ 328240 h 400810"/>
                    <a:gd name="connsiteX65" fmla="*/ 213430 w 409174"/>
                    <a:gd name="connsiteY65" fmla="*/ 328651 h 400810"/>
                    <a:gd name="connsiteX66" fmla="*/ 204523 w 409174"/>
                    <a:gd name="connsiteY66" fmla="*/ 338106 h 400810"/>
                    <a:gd name="connsiteX67" fmla="*/ 204386 w 409174"/>
                    <a:gd name="connsiteY67" fmla="*/ 338106 h 400810"/>
                    <a:gd name="connsiteX68" fmla="*/ 194931 w 409174"/>
                    <a:gd name="connsiteY68" fmla="*/ 328651 h 400810"/>
                    <a:gd name="connsiteX69" fmla="*/ 204373 w 409174"/>
                    <a:gd name="connsiteY69" fmla="*/ 319744 h 400810"/>
                    <a:gd name="connsiteX70" fmla="*/ 204386 w 409174"/>
                    <a:gd name="connsiteY70" fmla="*/ 319744 h 400810"/>
                    <a:gd name="connsiteX71" fmla="*/ 18301 w 409174"/>
                    <a:gd name="connsiteY71" fmla="*/ 17458 h 400810"/>
                    <a:gd name="connsiteX72" fmla="*/ 391294 w 409174"/>
                    <a:gd name="connsiteY72" fmla="*/ 17458 h 400810"/>
                    <a:gd name="connsiteX73" fmla="*/ 391294 w 409174"/>
                    <a:gd name="connsiteY73" fmla="*/ 87206 h 400810"/>
                    <a:gd name="connsiteX74" fmla="*/ 347171 w 409174"/>
                    <a:gd name="connsiteY74" fmla="*/ 87206 h 400810"/>
                    <a:gd name="connsiteX75" fmla="*/ 347171 w 409174"/>
                    <a:gd name="connsiteY75" fmla="*/ 73503 h 400810"/>
                    <a:gd name="connsiteX76" fmla="*/ 364546 w 409174"/>
                    <a:gd name="connsiteY76" fmla="*/ 38862 h 400810"/>
                    <a:gd name="connsiteX77" fmla="*/ 329905 w 409174"/>
                    <a:gd name="connsiteY77" fmla="*/ 21487 h 400810"/>
                    <a:gd name="connsiteX78" fmla="*/ 312529 w 409174"/>
                    <a:gd name="connsiteY78" fmla="*/ 56128 h 400810"/>
                    <a:gd name="connsiteX79" fmla="*/ 329905 w 409174"/>
                    <a:gd name="connsiteY79" fmla="*/ 73503 h 400810"/>
                    <a:gd name="connsiteX80" fmla="*/ 329905 w 409174"/>
                    <a:gd name="connsiteY80" fmla="*/ 87206 h 400810"/>
                    <a:gd name="connsiteX81" fmla="*/ 213293 w 409174"/>
                    <a:gd name="connsiteY81" fmla="*/ 87206 h 400810"/>
                    <a:gd name="connsiteX82" fmla="*/ 213293 w 409174"/>
                    <a:gd name="connsiteY82" fmla="*/ 73503 h 400810"/>
                    <a:gd name="connsiteX83" fmla="*/ 229545 w 409174"/>
                    <a:gd name="connsiteY83" fmla="*/ 39602 h 400810"/>
                    <a:gd name="connsiteX84" fmla="*/ 204523 w 409174"/>
                    <a:gd name="connsiteY84" fmla="*/ 21843 h 400810"/>
                    <a:gd name="connsiteX85" fmla="*/ 177803 w 409174"/>
                    <a:gd name="connsiteY85" fmla="*/ 48016 h 400810"/>
                    <a:gd name="connsiteX86" fmla="*/ 177803 w 409174"/>
                    <a:gd name="connsiteY86" fmla="*/ 48427 h 400810"/>
                    <a:gd name="connsiteX87" fmla="*/ 195479 w 409174"/>
                    <a:gd name="connsiteY87" fmla="*/ 73503 h 400810"/>
                    <a:gd name="connsiteX88" fmla="*/ 195479 w 409174"/>
                    <a:gd name="connsiteY88" fmla="*/ 87206 h 400810"/>
                    <a:gd name="connsiteX89" fmla="*/ 78868 w 409174"/>
                    <a:gd name="connsiteY89" fmla="*/ 87206 h 400810"/>
                    <a:gd name="connsiteX90" fmla="*/ 78868 w 409174"/>
                    <a:gd name="connsiteY90" fmla="*/ 73503 h 400810"/>
                    <a:gd name="connsiteX91" fmla="*/ 96243 w 409174"/>
                    <a:gd name="connsiteY91" fmla="*/ 38862 h 400810"/>
                    <a:gd name="connsiteX92" fmla="*/ 61602 w 409174"/>
                    <a:gd name="connsiteY92" fmla="*/ 21487 h 400810"/>
                    <a:gd name="connsiteX93" fmla="*/ 44227 w 409174"/>
                    <a:gd name="connsiteY93" fmla="*/ 56128 h 400810"/>
                    <a:gd name="connsiteX94" fmla="*/ 61602 w 409174"/>
                    <a:gd name="connsiteY94" fmla="*/ 73503 h 400810"/>
                    <a:gd name="connsiteX95" fmla="*/ 61602 w 409174"/>
                    <a:gd name="connsiteY95" fmla="*/ 87206 h 400810"/>
                    <a:gd name="connsiteX96" fmla="*/ 18301 w 409174"/>
                    <a:gd name="connsiteY96" fmla="*/ 87206 h 400810"/>
                    <a:gd name="connsiteX97" fmla="*/ 79279 w 409174"/>
                    <a:gd name="connsiteY97" fmla="*/ 104746 h 400810"/>
                    <a:gd name="connsiteX98" fmla="*/ 195890 w 409174"/>
                    <a:gd name="connsiteY98" fmla="*/ 104746 h 400810"/>
                    <a:gd name="connsiteX99" fmla="*/ 195890 w 409174"/>
                    <a:gd name="connsiteY99" fmla="*/ 109130 h 400810"/>
                    <a:gd name="connsiteX100" fmla="*/ 167251 w 409174"/>
                    <a:gd name="connsiteY100" fmla="*/ 145580 h 400810"/>
                    <a:gd name="connsiteX101" fmla="*/ 167251 w 409174"/>
                    <a:gd name="connsiteY101" fmla="*/ 155309 h 400810"/>
                    <a:gd name="connsiteX102" fmla="*/ 155330 w 409174"/>
                    <a:gd name="connsiteY102" fmla="*/ 155309 h 400810"/>
                    <a:gd name="connsiteX103" fmla="*/ 146697 w 409174"/>
                    <a:gd name="connsiteY103" fmla="*/ 163942 h 400810"/>
                    <a:gd name="connsiteX104" fmla="*/ 146697 w 409174"/>
                    <a:gd name="connsiteY104" fmla="*/ 171753 h 400810"/>
                    <a:gd name="connsiteX105" fmla="*/ 78182 w 409174"/>
                    <a:gd name="connsiteY105" fmla="*/ 171753 h 400810"/>
                    <a:gd name="connsiteX106" fmla="*/ 391294 w 409174"/>
                    <a:gd name="connsiteY106" fmla="*/ 383463 h 400810"/>
                    <a:gd name="connsiteX107" fmla="*/ 18301 w 409174"/>
                    <a:gd name="connsiteY107" fmla="*/ 383463 h 400810"/>
                    <a:gd name="connsiteX108" fmla="*/ 18301 w 409174"/>
                    <a:gd name="connsiteY108" fmla="*/ 294394 h 400810"/>
                    <a:gd name="connsiteX109" fmla="*/ 62424 w 409174"/>
                    <a:gd name="connsiteY109" fmla="*/ 294394 h 400810"/>
                    <a:gd name="connsiteX110" fmla="*/ 62424 w 409174"/>
                    <a:gd name="connsiteY110" fmla="*/ 323033 h 400810"/>
                    <a:gd name="connsiteX111" fmla="*/ 44336 w 409174"/>
                    <a:gd name="connsiteY111" fmla="*/ 347972 h 400810"/>
                    <a:gd name="connsiteX112" fmla="*/ 76374 w 409174"/>
                    <a:gd name="connsiteY112" fmla="*/ 369787 h 400810"/>
                    <a:gd name="connsiteX113" fmla="*/ 98188 w 409174"/>
                    <a:gd name="connsiteY113" fmla="*/ 347972 h 400810"/>
                    <a:gd name="connsiteX114" fmla="*/ 80101 w 409174"/>
                    <a:gd name="connsiteY114" fmla="*/ 323033 h 400810"/>
                    <a:gd name="connsiteX115" fmla="*/ 80101 w 409174"/>
                    <a:gd name="connsiteY115" fmla="*/ 294394 h 400810"/>
                    <a:gd name="connsiteX116" fmla="*/ 195890 w 409174"/>
                    <a:gd name="connsiteY116" fmla="*/ 294394 h 400810"/>
                    <a:gd name="connsiteX117" fmla="*/ 195890 w 409174"/>
                    <a:gd name="connsiteY117" fmla="*/ 303849 h 400810"/>
                    <a:gd name="connsiteX118" fmla="*/ 178885 w 409174"/>
                    <a:gd name="connsiteY118" fmla="*/ 338668 h 400810"/>
                    <a:gd name="connsiteX119" fmla="*/ 213704 w 409174"/>
                    <a:gd name="connsiteY119" fmla="*/ 355687 h 400810"/>
                    <a:gd name="connsiteX120" fmla="*/ 230710 w 409174"/>
                    <a:gd name="connsiteY120" fmla="*/ 320854 h 400810"/>
                    <a:gd name="connsiteX121" fmla="*/ 213704 w 409174"/>
                    <a:gd name="connsiteY121" fmla="*/ 303849 h 400810"/>
                    <a:gd name="connsiteX122" fmla="*/ 213704 w 409174"/>
                    <a:gd name="connsiteY122" fmla="*/ 294394 h 400810"/>
                    <a:gd name="connsiteX123" fmla="*/ 330590 w 409174"/>
                    <a:gd name="connsiteY123" fmla="*/ 294394 h 400810"/>
                    <a:gd name="connsiteX124" fmla="*/ 330590 w 409174"/>
                    <a:gd name="connsiteY124" fmla="*/ 322622 h 400810"/>
                    <a:gd name="connsiteX125" fmla="*/ 312091 w 409174"/>
                    <a:gd name="connsiteY125" fmla="*/ 347972 h 400810"/>
                    <a:gd name="connsiteX126" fmla="*/ 339497 w 409174"/>
                    <a:gd name="connsiteY126" fmla="*/ 374693 h 400810"/>
                    <a:gd name="connsiteX127" fmla="*/ 366081 w 409174"/>
                    <a:gd name="connsiteY127" fmla="*/ 347835 h 400810"/>
                    <a:gd name="connsiteX128" fmla="*/ 348952 w 409174"/>
                    <a:gd name="connsiteY128" fmla="*/ 323033 h 400810"/>
                    <a:gd name="connsiteX129" fmla="*/ 348952 w 409174"/>
                    <a:gd name="connsiteY129" fmla="*/ 294394 h 400810"/>
                    <a:gd name="connsiteX130" fmla="*/ 391842 w 409174"/>
                    <a:gd name="connsiteY130" fmla="*/ 294394 h 400810"/>
                    <a:gd name="connsiteX131" fmla="*/ 330590 w 409174"/>
                    <a:gd name="connsiteY131" fmla="*/ 276991 h 400810"/>
                    <a:gd name="connsiteX132" fmla="*/ 213704 w 409174"/>
                    <a:gd name="connsiteY132" fmla="*/ 276991 h 400810"/>
                    <a:gd name="connsiteX133" fmla="*/ 213704 w 409174"/>
                    <a:gd name="connsiteY133" fmla="*/ 269592 h 400810"/>
                    <a:gd name="connsiteX134" fmla="*/ 253854 w 409174"/>
                    <a:gd name="connsiteY134" fmla="*/ 269592 h 400810"/>
                    <a:gd name="connsiteX135" fmla="*/ 262487 w 409174"/>
                    <a:gd name="connsiteY135" fmla="*/ 260959 h 400810"/>
                    <a:gd name="connsiteX136" fmla="*/ 262487 w 409174"/>
                    <a:gd name="connsiteY136" fmla="*/ 227387 h 400810"/>
                    <a:gd name="connsiteX137" fmla="*/ 331001 w 409174"/>
                    <a:gd name="connsiteY137" fmla="*/ 227387 h 400810"/>
                    <a:gd name="connsiteX138" fmla="*/ 338949 w 409174"/>
                    <a:gd name="connsiteY138" fmla="*/ 189293 h 400810"/>
                    <a:gd name="connsiteX139" fmla="*/ 347582 w 409174"/>
                    <a:gd name="connsiteY139" fmla="*/ 180797 h 400810"/>
                    <a:gd name="connsiteX140" fmla="*/ 347582 w 409174"/>
                    <a:gd name="connsiteY140" fmla="*/ 104746 h 400810"/>
                    <a:gd name="connsiteX141" fmla="*/ 400338 w 409174"/>
                    <a:gd name="connsiteY141" fmla="*/ 104746 h 400810"/>
                    <a:gd name="connsiteX142" fmla="*/ 409108 w 409174"/>
                    <a:gd name="connsiteY142" fmla="*/ 95976 h 400810"/>
                    <a:gd name="connsiteX143" fmla="*/ 409108 w 409174"/>
                    <a:gd name="connsiteY143" fmla="*/ 95839 h 400810"/>
                    <a:gd name="connsiteX144" fmla="*/ 409108 w 409174"/>
                    <a:gd name="connsiteY144" fmla="*/ 8962 h 400810"/>
                    <a:gd name="connsiteX145" fmla="*/ 400612 w 409174"/>
                    <a:gd name="connsiteY145" fmla="*/ -82 h 400810"/>
                    <a:gd name="connsiteX146" fmla="*/ 400338 w 409174"/>
                    <a:gd name="connsiteY146" fmla="*/ -82 h 400810"/>
                    <a:gd name="connsiteX147" fmla="*/ 8708 w 409174"/>
                    <a:gd name="connsiteY147" fmla="*/ -82 h 400810"/>
                    <a:gd name="connsiteX148" fmla="*/ -61 w 409174"/>
                    <a:gd name="connsiteY148" fmla="*/ 8688 h 400810"/>
                    <a:gd name="connsiteX149" fmla="*/ -61 w 409174"/>
                    <a:gd name="connsiteY149" fmla="*/ 8962 h 400810"/>
                    <a:gd name="connsiteX150" fmla="*/ -61 w 409174"/>
                    <a:gd name="connsiteY150" fmla="*/ 95839 h 400810"/>
                    <a:gd name="connsiteX151" fmla="*/ 8572 w 409174"/>
                    <a:gd name="connsiteY151" fmla="*/ 104746 h 400810"/>
                    <a:gd name="connsiteX152" fmla="*/ 8708 w 409174"/>
                    <a:gd name="connsiteY152" fmla="*/ 104746 h 400810"/>
                    <a:gd name="connsiteX153" fmla="*/ 61465 w 409174"/>
                    <a:gd name="connsiteY153" fmla="*/ 104746 h 400810"/>
                    <a:gd name="connsiteX154" fmla="*/ 61465 w 409174"/>
                    <a:gd name="connsiteY154" fmla="*/ 180797 h 400810"/>
                    <a:gd name="connsiteX155" fmla="*/ 70098 w 409174"/>
                    <a:gd name="connsiteY155" fmla="*/ 189293 h 400810"/>
                    <a:gd name="connsiteX156" fmla="*/ 146971 w 409174"/>
                    <a:gd name="connsiteY156" fmla="*/ 189293 h 400810"/>
                    <a:gd name="connsiteX157" fmla="*/ 146971 w 409174"/>
                    <a:gd name="connsiteY157" fmla="*/ 209710 h 400810"/>
                    <a:gd name="connsiteX158" fmla="*/ 70920 w 409174"/>
                    <a:gd name="connsiteY158" fmla="*/ 209710 h 400810"/>
                    <a:gd name="connsiteX159" fmla="*/ 61890 w 409174"/>
                    <a:gd name="connsiteY159" fmla="*/ 217918 h 400810"/>
                    <a:gd name="connsiteX160" fmla="*/ 61876 w 409174"/>
                    <a:gd name="connsiteY160" fmla="*/ 218343 h 400810"/>
                    <a:gd name="connsiteX161" fmla="*/ 61876 w 409174"/>
                    <a:gd name="connsiteY161" fmla="*/ 276991 h 400810"/>
                    <a:gd name="connsiteX162" fmla="*/ 8708 w 409174"/>
                    <a:gd name="connsiteY162" fmla="*/ 276991 h 400810"/>
                    <a:gd name="connsiteX163" fmla="*/ -61 w 409174"/>
                    <a:gd name="connsiteY163" fmla="*/ 285624 h 400810"/>
                    <a:gd name="connsiteX164" fmla="*/ -61 w 409174"/>
                    <a:gd name="connsiteY164" fmla="*/ 392096 h 400810"/>
                    <a:gd name="connsiteX165" fmla="*/ 8708 w 409174"/>
                    <a:gd name="connsiteY165" fmla="*/ 400728 h 400810"/>
                    <a:gd name="connsiteX166" fmla="*/ 399790 w 409174"/>
                    <a:gd name="connsiteY166" fmla="*/ 400728 h 400810"/>
                    <a:gd name="connsiteX167" fmla="*/ 408560 w 409174"/>
                    <a:gd name="connsiteY167" fmla="*/ 392096 h 400810"/>
                    <a:gd name="connsiteX168" fmla="*/ 408560 w 409174"/>
                    <a:gd name="connsiteY168" fmla="*/ 285624 h 400810"/>
                    <a:gd name="connsiteX169" fmla="*/ 399790 w 409174"/>
                    <a:gd name="connsiteY169" fmla="*/ 276991 h 400810"/>
                    <a:gd name="connsiteX170" fmla="*/ 347856 w 409174"/>
                    <a:gd name="connsiteY170" fmla="*/ 276991 h 400810"/>
                    <a:gd name="connsiteX171" fmla="*/ 347856 w 409174"/>
                    <a:gd name="connsiteY171" fmla="*/ 218343 h 400810"/>
                    <a:gd name="connsiteX172" fmla="*/ 339223 w 409174"/>
                    <a:gd name="connsiteY172" fmla="*/ 209710 h 400810"/>
                    <a:gd name="connsiteX173" fmla="*/ 261938 w 409174"/>
                    <a:gd name="connsiteY173" fmla="*/ 209710 h 400810"/>
                    <a:gd name="connsiteX174" fmla="*/ 261938 w 409174"/>
                    <a:gd name="connsiteY174" fmla="*/ 189293 h 4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409174" h="400810">
                      <a:moveTo>
                        <a:pt x="338401" y="338928"/>
                      </a:moveTo>
                      <a:cubicBezTo>
                        <a:pt x="343361" y="338312"/>
                        <a:pt x="347869" y="341834"/>
                        <a:pt x="348486" y="346794"/>
                      </a:cubicBezTo>
                      <a:cubicBezTo>
                        <a:pt x="349103" y="351754"/>
                        <a:pt x="345581" y="356263"/>
                        <a:pt x="340621" y="356879"/>
                      </a:cubicBezTo>
                      <a:cubicBezTo>
                        <a:pt x="339881" y="356975"/>
                        <a:pt x="339141" y="356975"/>
                        <a:pt x="338401" y="356879"/>
                      </a:cubicBezTo>
                      <a:cubicBezTo>
                        <a:pt x="333440" y="357496"/>
                        <a:pt x="328932" y="353974"/>
                        <a:pt x="328315" y="349014"/>
                      </a:cubicBezTo>
                      <a:cubicBezTo>
                        <a:pt x="327699" y="344053"/>
                        <a:pt x="331220" y="339545"/>
                        <a:pt x="336181" y="338928"/>
                      </a:cubicBezTo>
                      <a:cubicBezTo>
                        <a:pt x="336921" y="338832"/>
                        <a:pt x="337661" y="338832"/>
                        <a:pt x="338401" y="338928"/>
                      </a:cubicBezTo>
                      <a:close/>
                      <a:moveTo>
                        <a:pt x="70920" y="338928"/>
                      </a:moveTo>
                      <a:cubicBezTo>
                        <a:pt x="75908" y="339161"/>
                        <a:pt x="79772" y="343382"/>
                        <a:pt x="79539" y="348370"/>
                      </a:cubicBezTo>
                      <a:cubicBezTo>
                        <a:pt x="79320" y="353371"/>
                        <a:pt x="75086" y="357222"/>
                        <a:pt x="70098" y="357003"/>
                      </a:cubicBezTo>
                      <a:cubicBezTo>
                        <a:pt x="65220" y="356770"/>
                        <a:pt x="61396" y="352713"/>
                        <a:pt x="61465" y="347835"/>
                      </a:cubicBezTo>
                      <a:cubicBezTo>
                        <a:pt x="61533" y="342847"/>
                        <a:pt x="65644" y="338846"/>
                        <a:pt x="70632" y="338915"/>
                      </a:cubicBezTo>
                      <a:cubicBezTo>
                        <a:pt x="70728" y="338915"/>
                        <a:pt x="70824" y="338928"/>
                        <a:pt x="70920" y="338928"/>
                      </a:cubicBezTo>
                      <a:close/>
                      <a:moveTo>
                        <a:pt x="155604" y="269592"/>
                      </a:moveTo>
                      <a:lnTo>
                        <a:pt x="195343" y="269592"/>
                      </a:lnTo>
                      <a:lnTo>
                        <a:pt x="195343" y="276991"/>
                      </a:lnTo>
                      <a:lnTo>
                        <a:pt x="79553" y="276991"/>
                      </a:lnTo>
                      <a:lnTo>
                        <a:pt x="79553" y="227387"/>
                      </a:lnTo>
                      <a:lnTo>
                        <a:pt x="146971" y="227387"/>
                      </a:lnTo>
                      <a:lnTo>
                        <a:pt x="146971" y="260959"/>
                      </a:lnTo>
                      <a:cubicBezTo>
                        <a:pt x="147039" y="265590"/>
                        <a:pt x="150698" y="269372"/>
                        <a:pt x="155330" y="269592"/>
                      </a:cubicBezTo>
                      <a:close/>
                      <a:moveTo>
                        <a:pt x="61054" y="48838"/>
                      </a:moveTo>
                      <a:cubicBezTo>
                        <a:pt x="60972" y="43768"/>
                        <a:pt x="65028" y="39602"/>
                        <a:pt x="70098" y="39520"/>
                      </a:cubicBezTo>
                      <a:cubicBezTo>
                        <a:pt x="70098" y="39520"/>
                        <a:pt x="70098" y="39520"/>
                        <a:pt x="70098" y="39520"/>
                      </a:cubicBezTo>
                      <a:cubicBezTo>
                        <a:pt x="75236" y="39588"/>
                        <a:pt x="79402" y="43699"/>
                        <a:pt x="79553" y="48838"/>
                      </a:cubicBezTo>
                      <a:cubicBezTo>
                        <a:pt x="79402" y="53935"/>
                        <a:pt x="75195" y="57964"/>
                        <a:pt x="70098" y="57882"/>
                      </a:cubicBezTo>
                      <a:cubicBezTo>
                        <a:pt x="65178" y="57964"/>
                        <a:pt x="61136" y="54031"/>
                        <a:pt x="61054" y="49112"/>
                      </a:cubicBezTo>
                      <a:cubicBezTo>
                        <a:pt x="61054" y="49016"/>
                        <a:pt x="61054" y="48934"/>
                        <a:pt x="61054" y="48838"/>
                      </a:cubicBezTo>
                      <a:close/>
                      <a:moveTo>
                        <a:pt x="329357" y="48838"/>
                      </a:moveTo>
                      <a:cubicBezTo>
                        <a:pt x="329206" y="43850"/>
                        <a:pt x="333125" y="39670"/>
                        <a:pt x="338127" y="39520"/>
                      </a:cubicBezTo>
                      <a:cubicBezTo>
                        <a:pt x="338209" y="39520"/>
                        <a:pt x="338305" y="39520"/>
                        <a:pt x="338401" y="39520"/>
                      </a:cubicBezTo>
                      <a:cubicBezTo>
                        <a:pt x="343539" y="39588"/>
                        <a:pt x="347705" y="43699"/>
                        <a:pt x="347856" y="48838"/>
                      </a:cubicBezTo>
                      <a:cubicBezTo>
                        <a:pt x="347705" y="53935"/>
                        <a:pt x="343498" y="57964"/>
                        <a:pt x="338401" y="57882"/>
                      </a:cubicBezTo>
                      <a:cubicBezTo>
                        <a:pt x="333482" y="57964"/>
                        <a:pt x="329439" y="54031"/>
                        <a:pt x="329357" y="49112"/>
                      </a:cubicBezTo>
                      <a:cubicBezTo>
                        <a:pt x="329357" y="49016"/>
                        <a:pt x="329357" y="48934"/>
                        <a:pt x="329357" y="48838"/>
                      </a:cubicBezTo>
                      <a:close/>
                      <a:moveTo>
                        <a:pt x="253306" y="155309"/>
                      </a:moveTo>
                      <a:lnTo>
                        <a:pt x="242206" y="155309"/>
                      </a:lnTo>
                      <a:lnTo>
                        <a:pt x="242206" y="145580"/>
                      </a:lnTo>
                      <a:cubicBezTo>
                        <a:pt x="242056" y="128191"/>
                        <a:pt x="230066" y="113159"/>
                        <a:pt x="213156" y="109130"/>
                      </a:cubicBezTo>
                      <a:lnTo>
                        <a:pt x="213156" y="104746"/>
                      </a:lnTo>
                      <a:lnTo>
                        <a:pt x="329768" y="104746"/>
                      </a:lnTo>
                      <a:lnTo>
                        <a:pt x="329768" y="171753"/>
                      </a:lnTo>
                      <a:lnTo>
                        <a:pt x="261253" y="171753"/>
                      </a:lnTo>
                      <a:lnTo>
                        <a:pt x="261253" y="163942"/>
                      </a:lnTo>
                      <a:cubicBezTo>
                        <a:pt x="261199" y="159461"/>
                        <a:pt x="257773" y="155734"/>
                        <a:pt x="253306" y="155309"/>
                      </a:cubicBezTo>
                      <a:close/>
                      <a:moveTo>
                        <a:pt x="194931" y="48838"/>
                      </a:moveTo>
                      <a:cubicBezTo>
                        <a:pt x="195082" y="43699"/>
                        <a:pt x="199247" y="39588"/>
                        <a:pt x="204386" y="39520"/>
                      </a:cubicBezTo>
                      <a:cubicBezTo>
                        <a:pt x="209388" y="39520"/>
                        <a:pt x="213430" y="43562"/>
                        <a:pt x="213430" y="48564"/>
                      </a:cubicBezTo>
                      <a:cubicBezTo>
                        <a:pt x="213430" y="48646"/>
                        <a:pt x="213430" y="48742"/>
                        <a:pt x="213430" y="48838"/>
                      </a:cubicBezTo>
                      <a:cubicBezTo>
                        <a:pt x="213512" y="53757"/>
                        <a:pt x="209580" y="57799"/>
                        <a:pt x="204660" y="57882"/>
                      </a:cubicBezTo>
                      <a:cubicBezTo>
                        <a:pt x="204564" y="57882"/>
                        <a:pt x="204482" y="57882"/>
                        <a:pt x="204386" y="57882"/>
                      </a:cubicBezTo>
                      <a:cubicBezTo>
                        <a:pt x="199289" y="57964"/>
                        <a:pt x="195082" y="53935"/>
                        <a:pt x="194931" y="48838"/>
                      </a:cubicBezTo>
                      <a:close/>
                      <a:moveTo>
                        <a:pt x="224529" y="145580"/>
                      </a:moveTo>
                      <a:lnTo>
                        <a:pt x="224529" y="155309"/>
                      </a:lnTo>
                      <a:lnTo>
                        <a:pt x="184380" y="155309"/>
                      </a:lnTo>
                      <a:lnTo>
                        <a:pt x="184380" y="145580"/>
                      </a:lnTo>
                      <a:cubicBezTo>
                        <a:pt x="185298" y="134494"/>
                        <a:pt x="195027" y="126245"/>
                        <a:pt x="206113" y="127164"/>
                      </a:cubicBezTo>
                      <a:cubicBezTo>
                        <a:pt x="215924" y="127972"/>
                        <a:pt x="223721" y="135769"/>
                        <a:pt x="224529" y="145580"/>
                      </a:cubicBezTo>
                      <a:close/>
                      <a:moveTo>
                        <a:pt x="244262" y="218343"/>
                      </a:moveTo>
                      <a:lnTo>
                        <a:pt x="244262" y="251915"/>
                      </a:lnTo>
                      <a:lnTo>
                        <a:pt x="164237" y="251915"/>
                      </a:lnTo>
                      <a:lnTo>
                        <a:pt x="164237" y="172849"/>
                      </a:lnTo>
                      <a:lnTo>
                        <a:pt x="244262" y="172849"/>
                      </a:lnTo>
                      <a:close/>
                      <a:moveTo>
                        <a:pt x="204386" y="319744"/>
                      </a:moveTo>
                      <a:cubicBezTo>
                        <a:pt x="209224" y="319594"/>
                        <a:pt x="213279" y="323389"/>
                        <a:pt x="213430" y="328240"/>
                      </a:cubicBezTo>
                      <a:cubicBezTo>
                        <a:pt x="213430" y="328377"/>
                        <a:pt x="213430" y="328514"/>
                        <a:pt x="213430" y="328651"/>
                      </a:cubicBezTo>
                      <a:cubicBezTo>
                        <a:pt x="213581" y="333721"/>
                        <a:pt x="209593" y="337956"/>
                        <a:pt x="204523" y="338106"/>
                      </a:cubicBezTo>
                      <a:cubicBezTo>
                        <a:pt x="204482" y="338106"/>
                        <a:pt x="204427" y="338106"/>
                        <a:pt x="204386" y="338106"/>
                      </a:cubicBezTo>
                      <a:cubicBezTo>
                        <a:pt x="199193" y="338038"/>
                        <a:pt x="195000" y="333845"/>
                        <a:pt x="194931" y="328651"/>
                      </a:cubicBezTo>
                      <a:cubicBezTo>
                        <a:pt x="195082" y="323581"/>
                        <a:pt x="199316" y="319594"/>
                        <a:pt x="204373" y="319744"/>
                      </a:cubicBezTo>
                      <a:cubicBezTo>
                        <a:pt x="204386" y="319744"/>
                        <a:pt x="204386" y="319744"/>
                        <a:pt x="204386" y="319744"/>
                      </a:cubicBezTo>
                      <a:close/>
                      <a:moveTo>
                        <a:pt x="18301" y="17458"/>
                      </a:moveTo>
                      <a:lnTo>
                        <a:pt x="391294" y="17458"/>
                      </a:lnTo>
                      <a:lnTo>
                        <a:pt x="391294" y="87206"/>
                      </a:lnTo>
                      <a:lnTo>
                        <a:pt x="347171" y="87206"/>
                      </a:lnTo>
                      <a:lnTo>
                        <a:pt x="347171" y="73503"/>
                      </a:lnTo>
                      <a:cubicBezTo>
                        <a:pt x="361531" y="68734"/>
                        <a:pt x="369315" y="53222"/>
                        <a:pt x="364546" y="38862"/>
                      </a:cubicBezTo>
                      <a:cubicBezTo>
                        <a:pt x="359777" y="24487"/>
                        <a:pt x="344266" y="16718"/>
                        <a:pt x="329905" y="21487"/>
                      </a:cubicBezTo>
                      <a:cubicBezTo>
                        <a:pt x="315544" y="26255"/>
                        <a:pt x="307761" y="41753"/>
                        <a:pt x="312529" y="56128"/>
                      </a:cubicBezTo>
                      <a:cubicBezTo>
                        <a:pt x="315256" y="64336"/>
                        <a:pt x="321697" y="70776"/>
                        <a:pt x="329905" y="73503"/>
                      </a:cubicBezTo>
                      <a:lnTo>
                        <a:pt x="329905" y="87206"/>
                      </a:lnTo>
                      <a:lnTo>
                        <a:pt x="213293" y="87206"/>
                      </a:lnTo>
                      <a:lnTo>
                        <a:pt x="213293" y="73503"/>
                      </a:lnTo>
                      <a:cubicBezTo>
                        <a:pt x="227147" y="68625"/>
                        <a:pt x="234423" y="53456"/>
                        <a:pt x="229545" y="39602"/>
                      </a:cubicBezTo>
                      <a:cubicBezTo>
                        <a:pt x="225804" y="28982"/>
                        <a:pt x="215787" y="21870"/>
                        <a:pt x="204523" y="21843"/>
                      </a:cubicBezTo>
                      <a:cubicBezTo>
                        <a:pt x="189916" y="21692"/>
                        <a:pt x="177953" y="33408"/>
                        <a:pt x="177803" y="48016"/>
                      </a:cubicBezTo>
                      <a:cubicBezTo>
                        <a:pt x="177803" y="48152"/>
                        <a:pt x="177803" y="48289"/>
                        <a:pt x="177803" y="48427"/>
                      </a:cubicBezTo>
                      <a:cubicBezTo>
                        <a:pt x="178022" y="59608"/>
                        <a:pt x="185024" y="69529"/>
                        <a:pt x="195479" y="73503"/>
                      </a:cubicBezTo>
                      <a:lnTo>
                        <a:pt x="195479" y="87206"/>
                      </a:lnTo>
                      <a:lnTo>
                        <a:pt x="78868" y="87206"/>
                      </a:lnTo>
                      <a:lnTo>
                        <a:pt x="78868" y="73503"/>
                      </a:lnTo>
                      <a:cubicBezTo>
                        <a:pt x="93228" y="68734"/>
                        <a:pt x="101012" y="53222"/>
                        <a:pt x="96243" y="38862"/>
                      </a:cubicBezTo>
                      <a:cubicBezTo>
                        <a:pt x="91474" y="24487"/>
                        <a:pt x="75963" y="16718"/>
                        <a:pt x="61602" y="21487"/>
                      </a:cubicBezTo>
                      <a:cubicBezTo>
                        <a:pt x="47241" y="26255"/>
                        <a:pt x="39458" y="41753"/>
                        <a:pt x="44227" y="56128"/>
                      </a:cubicBezTo>
                      <a:cubicBezTo>
                        <a:pt x="46954" y="64336"/>
                        <a:pt x="53394" y="70776"/>
                        <a:pt x="61602" y="73503"/>
                      </a:cubicBezTo>
                      <a:lnTo>
                        <a:pt x="61602" y="87206"/>
                      </a:lnTo>
                      <a:lnTo>
                        <a:pt x="18301" y="87206"/>
                      </a:lnTo>
                      <a:close/>
                      <a:moveTo>
                        <a:pt x="79279" y="104746"/>
                      </a:moveTo>
                      <a:lnTo>
                        <a:pt x="195890" y="104746"/>
                      </a:lnTo>
                      <a:lnTo>
                        <a:pt x="195890" y="109130"/>
                      </a:lnTo>
                      <a:cubicBezTo>
                        <a:pt x="179091" y="113228"/>
                        <a:pt x="167265" y="128287"/>
                        <a:pt x="167251" y="145580"/>
                      </a:cubicBezTo>
                      <a:lnTo>
                        <a:pt x="167251" y="155309"/>
                      </a:lnTo>
                      <a:lnTo>
                        <a:pt x="155330" y="155309"/>
                      </a:lnTo>
                      <a:cubicBezTo>
                        <a:pt x="150588" y="155378"/>
                        <a:pt x="146765" y="159201"/>
                        <a:pt x="146697" y="163942"/>
                      </a:cubicBezTo>
                      <a:lnTo>
                        <a:pt x="146697" y="171753"/>
                      </a:lnTo>
                      <a:lnTo>
                        <a:pt x="78182" y="171753"/>
                      </a:lnTo>
                      <a:close/>
                      <a:moveTo>
                        <a:pt x="391294" y="383463"/>
                      </a:moveTo>
                      <a:lnTo>
                        <a:pt x="18301" y="383463"/>
                      </a:lnTo>
                      <a:lnTo>
                        <a:pt x="18301" y="294394"/>
                      </a:lnTo>
                      <a:lnTo>
                        <a:pt x="62424" y="294394"/>
                      </a:lnTo>
                      <a:lnTo>
                        <a:pt x="62424" y="323033"/>
                      </a:lnTo>
                      <a:cubicBezTo>
                        <a:pt x="51695" y="326651"/>
                        <a:pt x="44446" y="336654"/>
                        <a:pt x="44336" y="347972"/>
                      </a:cubicBezTo>
                      <a:cubicBezTo>
                        <a:pt x="47159" y="362840"/>
                        <a:pt x="61492" y="372610"/>
                        <a:pt x="76374" y="369787"/>
                      </a:cubicBezTo>
                      <a:cubicBezTo>
                        <a:pt x="87432" y="367691"/>
                        <a:pt x="96092" y="359044"/>
                        <a:pt x="98188" y="347972"/>
                      </a:cubicBezTo>
                      <a:cubicBezTo>
                        <a:pt x="98079" y="336654"/>
                        <a:pt x="90830" y="326651"/>
                        <a:pt x="80101" y="323033"/>
                      </a:cubicBezTo>
                      <a:lnTo>
                        <a:pt x="80101" y="294394"/>
                      </a:lnTo>
                      <a:lnTo>
                        <a:pt x="195890" y="294394"/>
                      </a:lnTo>
                      <a:lnTo>
                        <a:pt x="195890" y="303849"/>
                      </a:lnTo>
                      <a:cubicBezTo>
                        <a:pt x="181571" y="308768"/>
                        <a:pt x="173966" y="324362"/>
                        <a:pt x="178885" y="338668"/>
                      </a:cubicBezTo>
                      <a:cubicBezTo>
                        <a:pt x="183805" y="352988"/>
                        <a:pt x="199385" y="360606"/>
                        <a:pt x="213704" y="355687"/>
                      </a:cubicBezTo>
                      <a:cubicBezTo>
                        <a:pt x="228024" y="350768"/>
                        <a:pt x="235629" y="335174"/>
                        <a:pt x="230710" y="320854"/>
                      </a:cubicBezTo>
                      <a:cubicBezTo>
                        <a:pt x="227969" y="312866"/>
                        <a:pt x="221693" y="306590"/>
                        <a:pt x="213704" y="303849"/>
                      </a:cubicBezTo>
                      <a:lnTo>
                        <a:pt x="213704" y="294394"/>
                      </a:lnTo>
                      <a:lnTo>
                        <a:pt x="330590" y="294394"/>
                      </a:lnTo>
                      <a:lnTo>
                        <a:pt x="330590" y="322622"/>
                      </a:lnTo>
                      <a:cubicBezTo>
                        <a:pt x="319724" y="326349"/>
                        <a:pt x="312324" y="336476"/>
                        <a:pt x="312091" y="347972"/>
                      </a:cubicBezTo>
                      <a:cubicBezTo>
                        <a:pt x="312461" y="362840"/>
                        <a:pt x="324629" y="374693"/>
                        <a:pt x="339497" y="374693"/>
                      </a:cubicBezTo>
                      <a:cubicBezTo>
                        <a:pt x="354255" y="374611"/>
                        <a:pt x="366149" y="362593"/>
                        <a:pt x="366081" y="347835"/>
                      </a:cubicBezTo>
                      <a:cubicBezTo>
                        <a:pt x="366026" y="336832"/>
                        <a:pt x="359229" y="326980"/>
                        <a:pt x="348952" y="323033"/>
                      </a:cubicBezTo>
                      <a:lnTo>
                        <a:pt x="348952" y="294394"/>
                      </a:lnTo>
                      <a:lnTo>
                        <a:pt x="391842" y="294394"/>
                      </a:lnTo>
                      <a:close/>
                      <a:moveTo>
                        <a:pt x="330590" y="276991"/>
                      </a:moveTo>
                      <a:lnTo>
                        <a:pt x="213704" y="276991"/>
                      </a:lnTo>
                      <a:lnTo>
                        <a:pt x="213704" y="269592"/>
                      </a:lnTo>
                      <a:lnTo>
                        <a:pt x="253854" y="269592"/>
                      </a:lnTo>
                      <a:cubicBezTo>
                        <a:pt x="258595" y="269523"/>
                        <a:pt x="262418" y="265700"/>
                        <a:pt x="262487" y="260959"/>
                      </a:cubicBezTo>
                      <a:lnTo>
                        <a:pt x="262487" y="227387"/>
                      </a:lnTo>
                      <a:lnTo>
                        <a:pt x="331001" y="227387"/>
                      </a:lnTo>
                      <a:close/>
                      <a:moveTo>
                        <a:pt x="338949" y="189293"/>
                      </a:moveTo>
                      <a:cubicBezTo>
                        <a:pt x="343663" y="189293"/>
                        <a:pt x="347513" y="185511"/>
                        <a:pt x="347582" y="180797"/>
                      </a:cubicBezTo>
                      <a:lnTo>
                        <a:pt x="347582" y="104746"/>
                      </a:lnTo>
                      <a:lnTo>
                        <a:pt x="400338" y="104746"/>
                      </a:lnTo>
                      <a:cubicBezTo>
                        <a:pt x="405175" y="104746"/>
                        <a:pt x="409108" y="100826"/>
                        <a:pt x="409108" y="95976"/>
                      </a:cubicBezTo>
                      <a:cubicBezTo>
                        <a:pt x="409108" y="95935"/>
                        <a:pt x="409108" y="95880"/>
                        <a:pt x="409108" y="95839"/>
                      </a:cubicBezTo>
                      <a:lnTo>
                        <a:pt x="409108" y="8962"/>
                      </a:lnTo>
                      <a:cubicBezTo>
                        <a:pt x="409259" y="4125"/>
                        <a:pt x="405463" y="69"/>
                        <a:pt x="400612" y="-82"/>
                      </a:cubicBezTo>
                      <a:cubicBezTo>
                        <a:pt x="400530" y="-82"/>
                        <a:pt x="400434" y="-82"/>
                        <a:pt x="400338" y="-82"/>
                      </a:cubicBezTo>
                      <a:lnTo>
                        <a:pt x="8708" y="-82"/>
                      </a:lnTo>
                      <a:cubicBezTo>
                        <a:pt x="3871" y="-82"/>
                        <a:pt x="-61" y="3837"/>
                        <a:pt x="-61" y="8688"/>
                      </a:cubicBezTo>
                      <a:cubicBezTo>
                        <a:pt x="-61" y="8770"/>
                        <a:pt x="-61" y="8866"/>
                        <a:pt x="-61" y="8962"/>
                      </a:cubicBezTo>
                      <a:lnTo>
                        <a:pt x="-61" y="95839"/>
                      </a:lnTo>
                      <a:cubicBezTo>
                        <a:pt x="-144" y="100676"/>
                        <a:pt x="3721" y="104663"/>
                        <a:pt x="8572" y="104746"/>
                      </a:cubicBezTo>
                      <a:cubicBezTo>
                        <a:pt x="8613" y="104746"/>
                        <a:pt x="8667" y="104746"/>
                        <a:pt x="8708" y="104746"/>
                      </a:cubicBezTo>
                      <a:lnTo>
                        <a:pt x="61465" y="104746"/>
                      </a:lnTo>
                      <a:lnTo>
                        <a:pt x="61465" y="180797"/>
                      </a:lnTo>
                      <a:cubicBezTo>
                        <a:pt x="61533" y="185511"/>
                        <a:pt x="65384" y="189293"/>
                        <a:pt x="70098" y="189293"/>
                      </a:cubicBezTo>
                      <a:lnTo>
                        <a:pt x="146971" y="189293"/>
                      </a:lnTo>
                      <a:lnTo>
                        <a:pt x="146971" y="209710"/>
                      </a:lnTo>
                      <a:lnTo>
                        <a:pt x="70920" y="209710"/>
                      </a:lnTo>
                      <a:cubicBezTo>
                        <a:pt x="66151" y="209477"/>
                        <a:pt x="62109" y="213163"/>
                        <a:pt x="61890" y="217918"/>
                      </a:cubicBezTo>
                      <a:cubicBezTo>
                        <a:pt x="61876" y="218069"/>
                        <a:pt x="61876" y="218206"/>
                        <a:pt x="61876" y="218343"/>
                      </a:cubicBezTo>
                      <a:lnTo>
                        <a:pt x="61876" y="276991"/>
                      </a:lnTo>
                      <a:lnTo>
                        <a:pt x="8708" y="276991"/>
                      </a:lnTo>
                      <a:cubicBezTo>
                        <a:pt x="3913" y="276991"/>
                        <a:pt x="7" y="280828"/>
                        <a:pt x="-61" y="285624"/>
                      </a:cubicBezTo>
                      <a:lnTo>
                        <a:pt x="-61" y="392096"/>
                      </a:lnTo>
                      <a:cubicBezTo>
                        <a:pt x="7" y="396892"/>
                        <a:pt x="3913" y="400728"/>
                        <a:pt x="8708" y="400728"/>
                      </a:cubicBezTo>
                      <a:lnTo>
                        <a:pt x="399790" y="400728"/>
                      </a:lnTo>
                      <a:cubicBezTo>
                        <a:pt x="404586" y="400728"/>
                        <a:pt x="408491" y="396892"/>
                        <a:pt x="408560" y="392096"/>
                      </a:cubicBezTo>
                      <a:lnTo>
                        <a:pt x="408560" y="285624"/>
                      </a:lnTo>
                      <a:cubicBezTo>
                        <a:pt x="408491" y="280828"/>
                        <a:pt x="404586" y="276991"/>
                        <a:pt x="399790" y="276991"/>
                      </a:cubicBezTo>
                      <a:lnTo>
                        <a:pt x="347856" y="276991"/>
                      </a:lnTo>
                      <a:lnTo>
                        <a:pt x="347856" y="218343"/>
                      </a:lnTo>
                      <a:cubicBezTo>
                        <a:pt x="347856" y="213574"/>
                        <a:pt x="343992" y="209710"/>
                        <a:pt x="339223" y="209710"/>
                      </a:cubicBezTo>
                      <a:lnTo>
                        <a:pt x="261938" y="209710"/>
                      </a:lnTo>
                      <a:lnTo>
                        <a:pt x="261938" y="1892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115">
                  <a:extLst>
                    <a:ext uri="{FF2B5EF4-FFF2-40B4-BE49-F238E27FC236}">
                      <a16:creationId xmlns:a16="http://schemas.microsoft.com/office/drawing/2014/main" id="{7D074662-3A71-7A97-88F6-0F062E9A140C}"/>
                    </a:ext>
                  </a:extLst>
                </p:cNvPr>
                <p:cNvSpPr/>
                <p:nvPr/>
              </p:nvSpPr>
              <p:spPr>
                <a:xfrm>
                  <a:off x="3871867" y="3528993"/>
                  <a:ext cx="37557" cy="48424"/>
                </a:xfrm>
                <a:custGeom>
                  <a:avLst/>
                  <a:gdLst>
                    <a:gd name="connsiteX0" fmla="*/ 23509 w 38919"/>
                    <a:gd name="connsiteY0" fmla="*/ 25022 h 50180"/>
                    <a:gd name="connsiteX1" fmla="*/ 21166 w 38919"/>
                    <a:gd name="connsiteY1" fmla="*/ 29914 h 50180"/>
                    <a:gd name="connsiteX2" fmla="*/ 21179 w 38919"/>
                    <a:gd name="connsiteY2" fmla="*/ 29955 h 50180"/>
                    <a:gd name="connsiteX3" fmla="*/ 25153 w 38919"/>
                    <a:gd name="connsiteY3" fmla="*/ 41329 h 50180"/>
                    <a:gd name="connsiteX4" fmla="*/ 13369 w 38919"/>
                    <a:gd name="connsiteY4" fmla="*/ 41329 h 50180"/>
                    <a:gd name="connsiteX5" fmla="*/ 17342 w 38919"/>
                    <a:gd name="connsiteY5" fmla="*/ 29955 h 50180"/>
                    <a:gd name="connsiteX6" fmla="*/ 15013 w 38919"/>
                    <a:gd name="connsiteY6" fmla="*/ 25022 h 50180"/>
                    <a:gd name="connsiteX7" fmla="*/ 9395 w 38919"/>
                    <a:gd name="connsiteY7" fmla="*/ 17075 h 50180"/>
                    <a:gd name="connsiteX8" fmla="*/ 19055 w 38919"/>
                    <a:gd name="connsiteY8" fmla="*/ 8702 h 50180"/>
                    <a:gd name="connsiteX9" fmla="*/ 19261 w 38919"/>
                    <a:gd name="connsiteY9" fmla="*/ 8716 h 50180"/>
                    <a:gd name="connsiteX10" fmla="*/ 28990 w 38919"/>
                    <a:gd name="connsiteY10" fmla="*/ 17075 h 50180"/>
                    <a:gd name="connsiteX11" fmla="*/ 23509 w 38919"/>
                    <a:gd name="connsiteY11" fmla="*/ 25022 h 50180"/>
                    <a:gd name="connsiteX12" fmla="*/ 38582 w 38919"/>
                    <a:gd name="connsiteY12" fmla="*/ 17075 h 50180"/>
                    <a:gd name="connsiteX13" fmla="*/ 19261 w 38919"/>
                    <a:gd name="connsiteY13" fmla="*/ -54 h 50180"/>
                    <a:gd name="connsiteX14" fmla="*/ -60 w 38919"/>
                    <a:gd name="connsiteY14" fmla="*/ 17075 h 50180"/>
                    <a:gd name="connsiteX15" fmla="*/ 7202 w 38919"/>
                    <a:gd name="connsiteY15" fmla="*/ 30777 h 50180"/>
                    <a:gd name="connsiteX16" fmla="*/ 2269 w 38919"/>
                    <a:gd name="connsiteY16" fmla="*/ 44480 h 50180"/>
                    <a:gd name="connsiteX17" fmla="*/ 2955 w 38919"/>
                    <a:gd name="connsiteY17" fmla="*/ 48317 h 50180"/>
                    <a:gd name="connsiteX18" fmla="*/ 6791 w 38919"/>
                    <a:gd name="connsiteY18" fmla="*/ 50099 h 50180"/>
                    <a:gd name="connsiteX19" fmla="*/ 31594 w 38919"/>
                    <a:gd name="connsiteY19" fmla="*/ 50099 h 50180"/>
                    <a:gd name="connsiteX20" fmla="*/ 35568 w 38919"/>
                    <a:gd name="connsiteY20" fmla="*/ 48317 h 50180"/>
                    <a:gd name="connsiteX21" fmla="*/ 36253 w 38919"/>
                    <a:gd name="connsiteY21" fmla="*/ 44480 h 50180"/>
                    <a:gd name="connsiteX22" fmla="*/ 31320 w 38919"/>
                    <a:gd name="connsiteY22" fmla="*/ 30777 h 50180"/>
                    <a:gd name="connsiteX23" fmla="*/ 38856 w 38919"/>
                    <a:gd name="connsiteY23" fmla="*/ 17075 h 5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919" h="50180">
                      <a:moveTo>
                        <a:pt x="23509" y="25022"/>
                      </a:moveTo>
                      <a:cubicBezTo>
                        <a:pt x="21508" y="25721"/>
                        <a:pt x="20467" y="27914"/>
                        <a:pt x="21166" y="29914"/>
                      </a:cubicBezTo>
                      <a:cubicBezTo>
                        <a:pt x="21166" y="29928"/>
                        <a:pt x="21179" y="29942"/>
                        <a:pt x="21179" y="29955"/>
                      </a:cubicBezTo>
                      <a:lnTo>
                        <a:pt x="25153" y="41329"/>
                      </a:lnTo>
                      <a:lnTo>
                        <a:pt x="13369" y="41329"/>
                      </a:lnTo>
                      <a:lnTo>
                        <a:pt x="17342" y="29955"/>
                      </a:lnTo>
                      <a:cubicBezTo>
                        <a:pt x="17863" y="27969"/>
                        <a:pt x="16877" y="25886"/>
                        <a:pt x="15013" y="25022"/>
                      </a:cubicBezTo>
                      <a:cubicBezTo>
                        <a:pt x="11656" y="23816"/>
                        <a:pt x="9409" y="20637"/>
                        <a:pt x="9395" y="17075"/>
                      </a:cubicBezTo>
                      <a:cubicBezTo>
                        <a:pt x="9751" y="12087"/>
                        <a:pt x="14081" y="8346"/>
                        <a:pt x="19055" y="8702"/>
                      </a:cubicBezTo>
                      <a:cubicBezTo>
                        <a:pt x="19124" y="8702"/>
                        <a:pt x="19193" y="8716"/>
                        <a:pt x="19261" y="8716"/>
                      </a:cubicBezTo>
                      <a:cubicBezTo>
                        <a:pt x="24235" y="8401"/>
                        <a:pt x="28551" y="12114"/>
                        <a:pt x="28990" y="17075"/>
                      </a:cubicBezTo>
                      <a:cubicBezTo>
                        <a:pt x="28921" y="20583"/>
                        <a:pt x="26757" y="23707"/>
                        <a:pt x="23509" y="25022"/>
                      </a:cubicBezTo>
                      <a:close/>
                      <a:moveTo>
                        <a:pt x="38582" y="17075"/>
                      </a:moveTo>
                      <a:cubicBezTo>
                        <a:pt x="37787" y="7099"/>
                        <a:pt x="29251" y="-451"/>
                        <a:pt x="19261" y="-54"/>
                      </a:cubicBezTo>
                      <a:cubicBezTo>
                        <a:pt x="9217" y="-602"/>
                        <a:pt x="598" y="7030"/>
                        <a:pt x="-60" y="17075"/>
                      </a:cubicBezTo>
                      <a:cubicBezTo>
                        <a:pt x="-156" y="22583"/>
                        <a:pt x="2585" y="27763"/>
                        <a:pt x="7202" y="30777"/>
                      </a:cubicBezTo>
                      <a:lnTo>
                        <a:pt x="2269" y="44480"/>
                      </a:lnTo>
                      <a:cubicBezTo>
                        <a:pt x="1680" y="45782"/>
                        <a:pt x="1954" y="47303"/>
                        <a:pt x="2955" y="48317"/>
                      </a:cubicBezTo>
                      <a:cubicBezTo>
                        <a:pt x="3914" y="49441"/>
                        <a:pt x="5311" y="50099"/>
                        <a:pt x="6791" y="50099"/>
                      </a:cubicBezTo>
                      <a:lnTo>
                        <a:pt x="31594" y="50099"/>
                      </a:lnTo>
                      <a:cubicBezTo>
                        <a:pt x="33087" y="49989"/>
                        <a:pt x="34499" y="49359"/>
                        <a:pt x="35568" y="48317"/>
                      </a:cubicBezTo>
                      <a:cubicBezTo>
                        <a:pt x="36568" y="47303"/>
                        <a:pt x="36842" y="45782"/>
                        <a:pt x="36253" y="44480"/>
                      </a:cubicBezTo>
                      <a:lnTo>
                        <a:pt x="31320" y="30777"/>
                      </a:lnTo>
                      <a:cubicBezTo>
                        <a:pt x="36047" y="27831"/>
                        <a:pt x="38897" y="22638"/>
                        <a:pt x="38856" y="17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B76E5B-5527-2933-27AA-CEBE012A167B}"/>
                  </a:ext>
                </a:extLst>
              </p:cNvPr>
              <p:cNvSpPr txBox="1"/>
              <p:nvPr/>
            </p:nvSpPr>
            <p:spPr>
              <a:xfrm>
                <a:off x="569299" y="3364445"/>
                <a:ext cx="295008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Deception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FC8F74-2B8C-99EB-0A4F-94C8634E2409}"/>
                </a:ext>
              </a:extLst>
            </p:cNvPr>
            <p:cNvGrpSpPr/>
            <p:nvPr/>
          </p:nvGrpSpPr>
          <p:grpSpPr>
            <a:xfrm>
              <a:off x="1016839" y="2265469"/>
              <a:ext cx="3604274" cy="731040"/>
              <a:chOff x="1016839" y="2265469"/>
              <a:chExt cx="3604274" cy="731040"/>
            </a:xfrm>
          </p:grpSpPr>
          <p:sp>
            <p:nvSpPr>
              <p:cNvPr id="12" name="Freeform: Shape 118">
                <a:extLst>
                  <a:ext uri="{FF2B5EF4-FFF2-40B4-BE49-F238E27FC236}">
                    <a16:creationId xmlns:a16="http://schemas.microsoft.com/office/drawing/2014/main" id="{F7E22495-001A-84A1-4690-0465FAAF7108}"/>
                  </a:ext>
                </a:extLst>
              </p:cNvPr>
              <p:cNvSpPr/>
              <p:nvPr/>
            </p:nvSpPr>
            <p:spPr>
              <a:xfrm>
                <a:off x="3887312" y="2265469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19">
                <a:extLst>
                  <a:ext uri="{FF2B5EF4-FFF2-40B4-BE49-F238E27FC236}">
                    <a16:creationId xmlns:a16="http://schemas.microsoft.com/office/drawing/2014/main" id="{C461137C-6B07-3BB5-AD12-692CC5955FAB}"/>
                  </a:ext>
                </a:extLst>
              </p:cNvPr>
              <p:cNvSpPr/>
              <p:nvPr/>
            </p:nvSpPr>
            <p:spPr>
              <a:xfrm>
                <a:off x="3890382" y="226577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2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420E040-19D1-BF97-ED5B-731D4CAB0BC0}"/>
                  </a:ext>
                </a:extLst>
              </p:cNvPr>
              <p:cNvGrpSpPr/>
              <p:nvPr/>
            </p:nvGrpSpPr>
            <p:grpSpPr>
              <a:xfrm>
                <a:off x="4015659" y="2391320"/>
                <a:ext cx="481278" cy="480494"/>
                <a:chOff x="4015659" y="2391320"/>
                <a:chExt cx="481278" cy="480494"/>
              </a:xfrm>
            </p:grpSpPr>
            <p:sp>
              <p:nvSpPr>
                <p:cNvPr id="16" name="Freeform: Shape 122">
                  <a:extLst>
                    <a:ext uri="{FF2B5EF4-FFF2-40B4-BE49-F238E27FC236}">
                      <a16:creationId xmlns:a16="http://schemas.microsoft.com/office/drawing/2014/main" id="{4CF53E8F-1133-793A-1703-FE5FB8A95B94}"/>
                    </a:ext>
                  </a:extLst>
                </p:cNvPr>
                <p:cNvSpPr/>
                <p:nvPr/>
              </p:nvSpPr>
              <p:spPr>
                <a:xfrm>
                  <a:off x="4068873" y="2442838"/>
                  <a:ext cx="374194" cy="375286"/>
                </a:xfrm>
                <a:custGeom>
                  <a:avLst/>
                  <a:gdLst>
                    <a:gd name="connsiteX0" fmla="*/ 99174 w 387760"/>
                    <a:gd name="connsiteY0" fmla="*/ 346194 h 388892"/>
                    <a:gd name="connsiteX1" fmla="*/ 99174 w 387760"/>
                    <a:gd name="connsiteY1" fmla="*/ 346194 h 388892"/>
                    <a:gd name="connsiteX2" fmla="*/ 198246 w 387760"/>
                    <a:gd name="connsiteY2" fmla="*/ 372504 h 388892"/>
                    <a:gd name="connsiteX3" fmla="*/ 209894 w 387760"/>
                    <a:gd name="connsiteY3" fmla="*/ 355512 h 388892"/>
                    <a:gd name="connsiteX4" fmla="*/ 245795 w 387760"/>
                    <a:gd name="connsiteY4" fmla="*/ 340439 h 388892"/>
                    <a:gd name="connsiteX5" fmla="*/ 277586 w 387760"/>
                    <a:gd name="connsiteY5" fmla="*/ 351401 h 388892"/>
                    <a:gd name="connsiteX6" fmla="*/ 348841 w 387760"/>
                    <a:gd name="connsiteY6" fmla="*/ 280694 h 388892"/>
                    <a:gd name="connsiteX7" fmla="*/ 352678 w 387760"/>
                    <a:gd name="connsiteY7" fmla="*/ 212180 h 388892"/>
                    <a:gd name="connsiteX8" fmla="*/ 371177 w 387760"/>
                    <a:gd name="connsiteY8" fmla="*/ 200532 h 388892"/>
                    <a:gd name="connsiteX9" fmla="*/ 345690 w 387760"/>
                    <a:gd name="connsiteY9" fmla="*/ 104612 h 388892"/>
                    <a:gd name="connsiteX10" fmla="*/ 300744 w 387760"/>
                    <a:gd name="connsiteY10" fmla="*/ 90909 h 388892"/>
                    <a:gd name="connsiteX11" fmla="*/ 287041 w 387760"/>
                    <a:gd name="connsiteY11" fmla="*/ 43634 h 388892"/>
                    <a:gd name="connsiteX12" fmla="*/ 187969 w 387760"/>
                    <a:gd name="connsiteY12" fmla="*/ 17187 h 388892"/>
                    <a:gd name="connsiteX13" fmla="*/ 177144 w 387760"/>
                    <a:gd name="connsiteY13" fmla="*/ 34316 h 388892"/>
                    <a:gd name="connsiteX14" fmla="*/ 140831 w 387760"/>
                    <a:gd name="connsiteY14" fmla="*/ 48978 h 388892"/>
                    <a:gd name="connsiteX15" fmla="*/ 108218 w 387760"/>
                    <a:gd name="connsiteY15" fmla="*/ 38153 h 388892"/>
                    <a:gd name="connsiteX16" fmla="*/ 35456 w 387760"/>
                    <a:gd name="connsiteY16" fmla="*/ 111874 h 388892"/>
                    <a:gd name="connsiteX17" fmla="*/ 46281 w 387760"/>
                    <a:gd name="connsiteY17" fmla="*/ 143802 h 388892"/>
                    <a:gd name="connsiteX18" fmla="*/ 31619 w 387760"/>
                    <a:gd name="connsiteY18" fmla="*/ 180252 h 388892"/>
                    <a:gd name="connsiteX19" fmla="*/ 15312 w 387760"/>
                    <a:gd name="connsiteY19" fmla="*/ 191077 h 388892"/>
                    <a:gd name="connsiteX20" fmla="*/ 41622 w 387760"/>
                    <a:gd name="connsiteY20" fmla="*/ 289601 h 388892"/>
                    <a:gd name="connsiteX21" fmla="*/ 84238 w 387760"/>
                    <a:gd name="connsiteY21" fmla="*/ 304263 h 388892"/>
                    <a:gd name="connsiteX22" fmla="*/ 99174 w 387760"/>
                    <a:gd name="connsiteY22" fmla="*/ 346194 h 388892"/>
                    <a:gd name="connsiteX23" fmla="*/ 203042 w 387760"/>
                    <a:gd name="connsiteY23" fmla="*/ 388810 h 388892"/>
                    <a:gd name="connsiteX24" fmla="*/ 203042 w 387760"/>
                    <a:gd name="connsiteY24" fmla="*/ 388810 h 388892"/>
                    <a:gd name="connsiteX25" fmla="*/ 201398 w 387760"/>
                    <a:gd name="connsiteY25" fmla="*/ 387988 h 388892"/>
                    <a:gd name="connsiteX26" fmla="*/ 89171 w 387760"/>
                    <a:gd name="connsiteY26" fmla="*/ 358527 h 388892"/>
                    <a:gd name="connsiteX27" fmla="*/ 83690 w 387760"/>
                    <a:gd name="connsiteY27" fmla="*/ 349209 h 388892"/>
                    <a:gd name="connsiteX28" fmla="*/ 74372 w 387760"/>
                    <a:gd name="connsiteY28" fmla="*/ 313581 h 388892"/>
                    <a:gd name="connsiteX29" fmla="*/ 38745 w 387760"/>
                    <a:gd name="connsiteY29" fmla="*/ 304263 h 388892"/>
                    <a:gd name="connsiteX30" fmla="*/ 30262 w 387760"/>
                    <a:gd name="connsiteY30" fmla="*/ 298823 h 388892"/>
                    <a:gd name="connsiteX31" fmla="*/ 30248 w 387760"/>
                    <a:gd name="connsiteY31" fmla="*/ 298782 h 388892"/>
                    <a:gd name="connsiteX32" fmla="*/ 102 w 387760"/>
                    <a:gd name="connsiteY32" fmla="*/ 187103 h 388892"/>
                    <a:gd name="connsiteX33" fmla="*/ 5542 w 387760"/>
                    <a:gd name="connsiteY33" fmla="*/ 178621 h 388892"/>
                    <a:gd name="connsiteX34" fmla="*/ 5583 w 387760"/>
                    <a:gd name="connsiteY34" fmla="*/ 178608 h 388892"/>
                    <a:gd name="connsiteX35" fmla="*/ 21753 w 387760"/>
                    <a:gd name="connsiteY35" fmla="*/ 169290 h 388892"/>
                    <a:gd name="connsiteX36" fmla="*/ 32715 w 387760"/>
                    <a:gd name="connsiteY36" fmla="*/ 142980 h 388892"/>
                    <a:gd name="connsiteX37" fmla="*/ 21753 w 387760"/>
                    <a:gd name="connsiteY37" fmla="*/ 116533 h 388892"/>
                    <a:gd name="connsiteX38" fmla="*/ 21753 w 387760"/>
                    <a:gd name="connsiteY38" fmla="*/ 115711 h 388892"/>
                    <a:gd name="connsiteX39" fmla="*/ 19423 w 387760"/>
                    <a:gd name="connsiteY39" fmla="*/ 110367 h 388892"/>
                    <a:gd name="connsiteX40" fmla="*/ 21753 w 387760"/>
                    <a:gd name="connsiteY40" fmla="*/ 105708 h 388892"/>
                    <a:gd name="connsiteX41" fmla="*/ 103970 w 387760"/>
                    <a:gd name="connsiteY41" fmla="*/ 22668 h 388892"/>
                    <a:gd name="connsiteX42" fmla="*/ 108629 w 387760"/>
                    <a:gd name="connsiteY42" fmla="*/ 20339 h 388892"/>
                    <a:gd name="connsiteX43" fmla="*/ 114111 w 387760"/>
                    <a:gd name="connsiteY43" fmla="*/ 22668 h 388892"/>
                    <a:gd name="connsiteX44" fmla="*/ 114796 w 387760"/>
                    <a:gd name="connsiteY44" fmla="*/ 22668 h 388892"/>
                    <a:gd name="connsiteX45" fmla="*/ 141242 w 387760"/>
                    <a:gd name="connsiteY45" fmla="*/ 33631 h 388892"/>
                    <a:gd name="connsiteX46" fmla="*/ 167552 w 387760"/>
                    <a:gd name="connsiteY46" fmla="*/ 22668 h 388892"/>
                    <a:gd name="connsiteX47" fmla="*/ 176733 w 387760"/>
                    <a:gd name="connsiteY47" fmla="*/ 4855 h 388892"/>
                    <a:gd name="connsiteX48" fmla="*/ 180569 w 387760"/>
                    <a:gd name="connsiteY48" fmla="*/ 196 h 388892"/>
                    <a:gd name="connsiteX49" fmla="*/ 186051 w 387760"/>
                    <a:gd name="connsiteY49" fmla="*/ 196 h 388892"/>
                    <a:gd name="connsiteX50" fmla="*/ 298415 w 387760"/>
                    <a:gd name="connsiteY50" fmla="*/ 30342 h 388892"/>
                    <a:gd name="connsiteX51" fmla="*/ 303074 w 387760"/>
                    <a:gd name="connsiteY51" fmla="*/ 34316 h 388892"/>
                    <a:gd name="connsiteX52" fmla="*/ 303074 w 387760"/>
                    <a:gd name="connsiteY52" fmla="*/ 40482 h 388892"/>
                    <a:gd name="connsiteX53" fmla="*/ 325547 w 387760"/>
                    <a:gd name="connsiteY53" fmla="*/ 88168 h 388892"/>
                    <a:gd name="connsiteX54" fmla="*/ 349527 w 387760"/>
                    <a:gd name="connsiteY54" fmla="*/ 88580 h 388892"/>
                    <a:gd name="connsiteX55" fmla="*/ 354871 w 387760"/>
                    <a:gd name="connsiteY55" fmla="*/ 89402 h 388892"/>
                    <a:gd name="connsiteX56" fmla="*/ 358022 w 387760"/>
                    <a:gd name="connsiteY56" fmla="*/ 94061 h 388892"/>
                    <a:gd name="connsiteX57" fmla="*/ 387484 w 387760"/>
                    <a:gd name="connsiteY57" fmla="*/ 202588 h 388892"/>
                    <a:gd name="connsiteX58" fmla="*/ 386661 w 387760"/>
                    <a:gd name="connsiteY58" fmla="*/ 208069 h 388892"/>
                    <a:gd name="connsiteX59" fmla="*/ 382002 w 387760"/>
                    <a:gd name="connsiteY59" fmla="*/ 211906 h 388892"/>
                    <a:gd name="connsiteX60" fmla="*/ 363366 w 387760"/>
                    <a:gd name="connsiteY60" fmla="*/ 221224 h 388892"/>
                    <a:gd name="connsiteX61" fmla="*/ 363120 w 387760"/>
                    <a:gd name="connsiteY61" fmla="*/ 273733 h 388892"/>
                    <a:gd name="connsiteX62" fmla="*/ 363366 w 387760"/>
                    <a:gd name="connsiteY62" fmla="*/ 273980 h 388892"/>
                    <a:gd name="connsiteX63" fmla="*/ 364189 w 387760"/>
                    <a:gd name="connsiteY63" fmla="*/ 274802 h 388892"/>
                    <a:gd name="connsiteX64" fmla="*/ 366518 w 387760"/>
                    <a:gd name="connsiteY64" fmla="*/ 280146 h 388892"/>
                    <a:gd name="connsiteX65" fmla="*/ 364189 w 387760"/>
                    <a:gd name="connsiteY65" fmla="*/ 285627 h 388892"/>
                    <a:gd name="connsiteX66" fmla="*/ 283616 w 387760"/>
                    <a:gd name="connsiteY66" fmla="*/ 366338 h 388892"/>
                    <a:gd name="connsiteX67" fmla="*/ 278271 w 387760"/>
                    <a:gd name="connsiteY67" fmla="*/ 368667 h 388892"/>
                    <a:gd name="connsiteX68" fmla="*/ 273612 w 387760"/>
                    <a:gd name="connsiteY68" fmla="*/ 366338 h 388892"/>
                    <a:gd name="connsiteX69" fmla="*/ 272790 w 387760"/>
                    <a:gd name="connsiteY69" fmla="*/ 365515 h 388892"/>
                    <a:gd name="connsiteX70" fmla="*/ 220171 w 387760"/>
                    <a:gd name="connsiteY70" fmla="*/ 365515 h 388892"/>
                    <a:gd name="connsiteX71" fmla="*/ 210031 w 387760"/>
                    <a:gd name="connsiteY71" fmla="*/ 383329 h 388892"/>
                    <a:gd name="connsiteX72" fmla="*/ 206879 w 387760"/>
                    <a:gd name="connsiteY72" fmla="*/ 387303 h 388892"/>
                    <a:gd name="connsiteX73" fmla="*/ 203042 w 387760"/>
                    <a:gd name="connsiteY73" fmla="*/ 388810 h 38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87760" h="388892">
                      <a:moveTo>
                        <a:pt x="99174" y="346194"/>
                      </a:moveTo>
                      <a:lnTo>
                        <a:pt x="99174" y="346194"/>
                      </a:lnTo>
                      <a:lnTo>
                        <a:pt x="198246" y="372504"/>
                      </a:lnTo>
                      <a:cubicBezTo>
                        <a:pt x="200740" y="366009"/>
                        <a:pt x="204728" y="360185"/>
                        <a:pt x="209894" y="355512"/>
                      </a:cubicBezTo>
                      <a:cubicBezTo>
                        <a:pt x="219267" y="345756"/>
                        <a:pt x="232257" y="340302"/>
                        <a:pt x="245795" y="340439"/>
                      </a:cubicBezTo>
                      <a:cubicBezTo>
                        <a:pt x="257320" y="340425"/>
                        <a:pt x="268515" y="344290"/>
                        <a:pt x="277586" y="351401"/>
                      </a:cubicBezTo>
                      <a:lnTo>
                        <a:pt x="348841" y="280694"/>
                      </a:lnTo>
                      <a:cubicBezTo>
                        <a:pt x="332700" y="260140"/>
                        <a:pt x="334344" y="230802"/>
                        <a:pt x="352678" y="212180"/>
                      </a:cubicBezTo>
                      <a:cubicBezTo>
                        <a:pt x="357981" y="207069"/>
                        <a:pt x="364271" y="203108"/>
                        <a:pt x="371177" y="200532"/>
                      </a:cubicBezTo>
                      <a:lnTo>
                        <a:pt x="345690" y="104612"/>
                      </a:lnTo>
                      <a:cubicBezTo>
                        <a:pt x="329370" y="107709"/>
                        <a:pt x="312570" y="102584"/>
                        <a:pt x="300744" y="90909"/>
                      </a:cubicBezTo>
                      <a:cubicBezTo>
                        <a:pt x="288411" y="78522"/>
                        <a:pt x="283246" y="60694"/>
                        <a:pt x="287041" y="43634"/>
                      </a:cubicBezTo>
                      <a:lnTo>
                        <a:pt x="187969" y="17187"/>
                      </a:lnTo>
                      <a:cubicBezTo>
                        <a:pt x="185598" y="23600"/>
                        <a:pt x="181913" y="29424"/>
                        <a:pt x="177144" y="34316"/>
                      </a:cubicBezTo>
                      <a:cubicBezTo>
                        <a:pt x="167524" y="43908"/>
                        <a:pt x="154424" y="49197"/>
                        <a:pt x="140831" y="48978"/>
                      </a:cubicBezTo>
                      <a:cubicBezTo>
                        <a:pt x="129047" y="49156"/>
                        <a:pt x="117550" y="45333"/>
                        <a:pt x="108218" y="38153"/>
                      </a:cubicBezTo>
                      <a:lnTo>
                        <a:pt x="35456" y="111874"/>
                      </a:lnTo>
                      <a:cubicBezTo>
                        <a:pt x="42554" y="121001"/>
                        <a:pt x="46363" y="132251"/>
                        <a:pt x="46281" y="143802"/>
                      </a:cubicBezTo>
                      <a:cubicBezTo>
                        <a:pt x="46062" y="157341"/>
                        <a:pt x="40841" y="170331"/>
                        <a:pt x="31619" y="180252"/>
                      </a:cubicBezTo>
                      <a:cubicBezTo>
                        <a:pt x="26796" y="184705"/>
                        <a:pt x="21287" y="188364"/>
                        <a:pt x="15312" y="191077"/>
                      </a:cubicBezTo>
                      <a:lnTo>
                        <a:pt x="41622" y="289601"/>
                      </a:lnTo>
                      <a:cubicBezTo>
                        <a:pt x="57298" y="287943"/>
                        <a:pt x="72906" y="293315"/>
                        <a:pt x="84238" y="304263"/>
                      </a:cubicBezTo>
                      <a:cubicBezTo>
                        <a:pt x="94926" y="315500"/>
                        <a:pt x="100353" y="330738"/>
                        <a:pt x="99174" y="346194"/>
                      </a:cubicBezTo>
                      <a:close/>
                      <a:moveTo>
                        <a:pt x="203042" y="388810"/>
                      </a:moveTo>
                      <a:lnTo>
                        <a:pt x="203042" y="388810"/>
                      </a:lnTo>
                      <a:cubicBezTo>
                        <a:pt x="202220" y="388810"/>
                        <a:pt x="202220" y="388810"/>
                        <a:pt x="201398" y="387988"/>
                      </a:cubicBezTo>
                      <a:lnTo>
                        <a:pt x="89171" y="358527"/>
                      </a:lnTo>
                      <a:cubicBezTo>
                        <a:pt x="85348" y="357129"/>
                        <a:pt x="83046" y="353224"/>
                        <a:pt x="83690" y="349209"/>
                      </a:cubicBezTo>
                      <a:cubicBezTo>
                        <a:pt x="86910" y="336520"/>
                        <a:pt x="83389" y="323064"/>
                        <a:pt x="74372" y="313581"/>
                      </a:cubicBezTo>
                      <a:cubicBezTo>
                        <a:pt x="64999" y="304359"/>
                        <a:pt x="51433" y="300824"/>
                        <a:pt x="38745" y="304263"/>
                      </a:cubicBezTo>
                      <a:cubicBezTo>
                        <a:pt x="34894" y="305099"/>
                        <a:pt x="31098" y="302674"/>
                        <a:pt x="30262" y="298823"/>
                      </a:cubicBezTo>
                      <a:cubicBezTo>
                        <a:pt x="30262" y="298810"/>
                        <a:pt x="30248" y="298796"/>
                        <a:pt x="30248" y="298782"/>
                      </a:cubicBezTo>
                      <a:lnTo>
                        <a:pt x="102" y="187103"/>
                      </a:lnTo>
                      <a:cubicBezTo>
                        <a:pt x="-734" y="183253"/>
                        <a:pt x="1692" y="179457"/>
                        <a:pt x="5542" y="178621"/>
                      </a:cubicBezTo>
                      <a:cubicBezTo>
                        <a:pt x="5556" y="178608"/>
                        <a:pt x="5570" y="178608"/>
                        <a:pt x="5583" y="178608"/>
                      </a:cubicBezTo>
                      <a:cubicBezTo>
                        <a:pt x="11599" y="176744"/>
                        <a:pt x="17121" y="173551"/>
                        <a:pt x="21753" y="169290"/>
                      </a:cubicBezTo>
                      <a:cubicBezTo>
                        <a:pt x="28659" y="162260"/>
                        <a:pt x="32592" y="152832"/>
                        <a:pt x="32715" y="142980"/>
                      </a:cubicBezTo>
                      <a:cubicBezTo>
                        <a:pt x="32742" y="133059"/>
                        <a:pt x="28796" y="123536"/>
                        <a:pt x="21753" y="116533"/>
                      </a:cubicBezTo>
                      <a:cubicBezTo>
                        <a:pt x="21931" y="116287"/>
                        <a:pt x="21931" y="115958"/>
                        <a:pt x="21753" y="115711"/>
                      </a:cubicBezTo>
                      <a:cubicBezTo>
                        <a:pt x="20204" y="114382"/>
                        <a:pt x="19341" y="112409"/>
                        <a:pt x="19423" y="110367"/>
                      </a:cubicBezTo>
                      <a:cubicBezTo>
                        <a:pt x="19313" y="108503"/>
                        <a:pt x="20204" y="106736"/>
                        <a:pt x="21753" y="105708"/>
                      </a:cubicBezTo>
                      <a:lnTo>
                        <a:pt x="103970" y="22668"/>
                      </a:lnTo>
                      <a:cubicBezTo>
                        <a:pt x="105067" y="21189"/>
                        <a:pt x="106793" y="20325"/>
                        <a:pt x="108629" y="20339"/>
                      </a:cubicBezTo>
                      <a:cubicBezTo>
                        <a:pt x="110698" y="20312"/>
                        <a:pt x="112685" y="21161"/>
                        <a:pt x="114111" y="22668"/>
                      </a:cubicBezTo>
                      <a:lnTo>
                        <a:pt x="114796" y="22668"/>
                      </a:lnTo>
                      <a:cubicBezTo>
                        <a:pt x="121798" y="29712"/>
                        <a:pt x="131321" y="33658"/>
                        <a:pt x="141242" y="33631"/>
                      </a:cubicBezTo>
                      <a:cubicBezTo>
                        <a:pt x="151053" y="33329"/>
                        <a:pt x="160426" y="29424"/>
                        <a:pt x="167552" y="22668"/>
                      </a:cubicBezTo>
                      <a:cubicBezTo>
                        <a:pt x="172211" y="17708"/>
                        <a:pt x="175404" y="11528"/>
                        <a:pt x="176733" y="4855"/>
                      </a:cubicBezTo>
                      <a:cubicBezTo>
                        <a:pt x="177569" y="2991"/>
                        <a:pt x="178898" y="1374"/>
                        <a:pt x="180569" y="196"/>
                      </a:cubicBezTo>
                      <a:cubicBezTo>
                        <a:pt x="182379" y="-174"/>
                        <a:pt x="184242" y="-174"/>
                        <a:pt x="186051" y="196"/>
                      </a:cubicBezTo>
                      <a:lnTo>
                        <a:pt x="298415" y="30342"/>
                      </a:lnTo>
                      <a:cubicBezTo>
                        <a:pt x="300100" y="31493"/>
                        <a:pt x="301662" y="32836"/>
                        <a:pt x="303074" y="34316"/>
                      </a:cubicBezTo>
                      <a:cubicBezTo>
                        <a:pt x="303759" y="36317"/>
                        <a:pt x="303759" y="38482"/>
                        <a:pt x="303074" y="40482"/>
                      </a:cubicBezTo>
                      <a:cubicBezTo>
                        <a:pt x="296113" y="59858"/>
                        <a:pt x="306171" y="81207"/>
                        <a:pt x="325547" y="88168"/>
                      </a:cubicBezTo>
                      <a:cubicBezTo>
                        <a:pt x="333275" y="90936"/>
                        <a:pt x="341702" y="91087"/>
                        <a:pt x="349527" y="88580"/>
                      </a:cubicBezTo>
                      <a:cubicBezTo>
                        <a:pt x="351349" y="88114"/>
                        <a:pt x="353281" y="88401"/>
                        <a:pt x="354871" y="89402"/>
                      </a:cubicBezTo>
                      <a:cubicBezTo>
                        <a:pt x="356748" y="90210"/>
                        <a:pt x="357968" y="92019"/>
                        <a:pt x="358022" y="94061"/>
                      </a:cubicBezTo>
                      <a:lnTo>
                        <a:pt x="387484" y="202588"/>
                      </a:lnTo>
                      <a:cubicBezTo>
                        <a:pt x="387949" y="204451"/>
                        <a:pt x="387648" y="206425"/>
                        <a:pt x="386661" y="208069"/>
                      </a:cubicBezTo>
                      <a:cubicBezTo>
                        <a:pt x="385483" y="209741"/>
                        <a:pt x="383866" y="211070"/>
                        <a:pt x="382002" y="211906"/>
                      </a:cubicBezTo>
                      <a:cubicBezTo>
                        <a:pt x="375110" y="213399"/>
                        <a:pt x="368697" y="216606"/>
                        <a:pt x="363366" y="221224"/>
                      </a:cubicBezTo>
                      <a:cubicBezTo>
                        <a:pt x="348800" y="235653"/>
                        <a:pt x="348691" y="259167"/>
                        <a:pt x="363120" y="273733"/>
                      </a:cubicBezTo>
                      <a:cubicBezTo>
                        <a:pt x="363202" y="273816"/>
                        <a:pt x="363284" y="273898"/>
                        <a:pt x="363366" y="273980"/>
                      </a:cubicBezTo>
                      <a:lnTo>
                        <a:pt x="364189" y="274802"/>
                      </a:lnTo>
                      <a:cubicBezTo>
                        <a:pt x="365710" y="276159"/>
                        <a:pt x="366559" y="278105"/>
                        <a:pt x="366518" y="280146"/>
                      </a:cubicBezTo>
                      <a:cubicBezTo>
                        <a:pt x="366422" y="282188"/>
                        <a:pt x="365600" y="284147"/>
                        <a:pt x="364189" y="285627"/>
                      </a:cubicBezTo>
                      <a:lnTo>
                        <a:pt x="283616" y="366338"/>
                      </a:lnTo>
                      <a:cubicBezTo>
                        <a:pt x="282108" y="367845"/>
                        <a:pt x="280601" y="367845"/>
                        <a:pt x="278271" y="368667"/>
                      </a:cubicBezTo>
                      <a:cubicBezTo>
                        <a:pt x="276463" y="368571"/>
                        <a:pt x="274777" y="367722"/>
                        <a:pt x="273612" y="366338"/>
                      </a:cubicBezTo>
                      <a:lnTo>
                        <a:pt x="272790" y="365515"/>
                      </a:lnTo>
                      <a:cubicBezTo>
                        <a:pt x="258210" y="351100"/>
                        <a:pt x="234751" y="351100"/>
                        <a:pt x="220171" y="365515"/>
                      </a:cubicBezTo>
                      <a:cubicBezTo>
                        <a:pt x="215238" y="370435"/>
                        <a:pt x="211744" y="376587"/>
                        <a:pt x="210031" y="383329"/>
                      </a:cubicBezTo>
                      <a:cubicBezTo>
                        <a:pt x="209771" y="385124"/>
                        <a:pt x="208565" y="386632"/>
                        <a:pt x="206879" y="387303"/>
                      </a:cubicBezTo>
                      <a:cubicBezTo>
                        <a:pt x="204687" y="387988"/>
                        <a:pt x="204687" y="388810"/>
                        <a:pt x="203042" y="388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23">
                  <a:extLst>
                    <a:ext uri="{FF2B5EF4-FFF2-40B4-BE49-F238E27FC236}">
                      <a16:creationId xmlns:a16="http://schemas.microsoft.com/office/drawing/2014/main" id="{C69E486B-D1C8-2D92-0A24-EB0463640105}"/>
                    </a:ext>
                  </a:extLst>
                </p:cNvPr>
                <p:cNvSpPr/>
                <p:nvPr/>
              </p:nvSpPr>
              <p:spPr>
                <a:xfrm>
                  <a:off x="4015659" y="2532930"/>
                  <a:ext cx="98447" cy="97816"/>
                </a:xfrm>
                <a:custGeom>
                  <a:avLst/>
                  <a:gdLst>
                    <a:gd name="connsiteX0" fmla="*/ 50860 w 102016"/>
                    <a:gd name="connsiteY0" fmla="*/ 14130 h 101362"/>
                    <a:gd name="connsiteX1" fmla="*/ 50860 w 102016"/>
                    <a:gd name="connsiteY1" fmla="*/ 14130 h 101362"/>
                    <a:gd name="connsiteX2" fmla="*/ 24413 w 102016"/>
                    <a:gd name="connsiteY2" fmla="*/ 24818 h 101362"/>
                    <a:gd name="connsiteX3" fmla="*/ 13588 w 102016"/>
                    <a:gd name="connsiteY3" fmla="*/ 50854 h 101362"/>
                    <a:gd name="connsiteX4" fmla="*/ 24413 w 102016"/>
                    <a:gd name="connsiteY4" fmla="*/ 76752 h 101362"/>
                    <a:gd name="connsiteX5" fmla="*/ 60863 w 102016"/>
                    <a:gd name="connsiteY5" fmla="*/ 85933 h 101362"/>
                    <a:gd name="connsiteX6" fmla="*/ 77170 w 102016"/>
                    <a:gd name="connsiteY6" fmla="*/ 76752 h 101362"/>
                    <a:gd name="connsiteX7" fmla="*/ 88132 w 102016"/>
                    <a:gd name="connsiteY7" fmla="*/ 50854 h 101362"/>
                    <a:gd name="connsiteX8" fmla="*/ 77170 w 102016"/>
                    <a:gd name="connsiteY8" fmla="*/ 24818 h 101362"/>
                    <a:gd name="connsiteX9" fmla="*/ 76635 w 102016"/>
                    <a:gd name="connsiteY9" fmla="*/ 24010 h 101362"/>
                    <a:gd name="connsiteX10" fmla="*/ 76484 w 102016"/>
                    <a:gd name="connsiteY10" fmla="*/ 23996 h 101362"/>
                    <a:gd name="connsiteX11" fmla="*/ 50860 w 102016"/>
                    <a:gd name="connsiteY11" fmla="*/ 14130 h 101362"/>
                    <a:gd name="connsiteX12" fmla="*/ 50860 w 102016"/>
                    <a:gd name="connsiteY12" fmla="*/ 101281 h 101362"/>
                    <a:gd name="connsiteX13" fmla="*/ 50860 w 102016"/>
                    <a:gd name="connsiteY13" fmla="*/ 101281 h 101362"/>
                    <a:gd name="connsiteX14" fmla="*/ 13588 w 102016"/>
                    <a:gd name="connsiteY14" fmla="*/ 86756 h 101362"/>
                    <a:gd name="connsiteX15" fmla="*/ 16698 w 102016"/>
                    <a:gd name="connsiteY15" fmla="*/ 13568 h 101362"/>
                    <a:gd name="connsiteX16" fmla="*/ 86487 w 102016"/>
                    <a:gd name="connsiteY16" fmla="*/ 13308 h 101362"/>
                    <a:gd name="connsiteX17" fmla="*/ 87310 w 102016"/>
                    <a:gd name="connsiteY17" fmla="*/ 14130 h 101362"/>
                    <a:gd name="connsiteX18" fmla="*/ 87310 w 102016"/>
                    <a:gd name="connsiteY18" fmla="*/ 86756 h 101362"/>
                    <a:gd name="connsiteX19" fmla="*/ 64837 w 102016"/>
                    <a:gd name="connsiteY19" fmla="*/ 99773 h 101362"/>
                    <a:gd name="connsiteX20" fmla="*/ 50860 w 102016"/>
                    <a:gd name="connsiteY20" fmla="*/ 101144 h 1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016" h="101362">
                      <a:moveTo>
                        <a:pt x="50860" y="14130"/>
                      </a:moveTo>
                      <a:lnTo>
                        <a:pt x="50860" y="14130"/>
                      </a:lnTo>
                      <a:cubicBezTo>
                        <a:pt x="40911" y="13678"/>
                        <a:pt x="31251" y="17583"/>
                        <a:pt x="24413" y="24818"/>
                      </a:cubicBezTo>
                      <a:cubicBezTo>
                        <a:pt x="17466" y="31697"/>
                        <a:pt x="13574" y="41084"/>
                        <a:pt x="13588" y="50854"/>
                      </a:cubicBezTo>
                      <a:cubicBezTo>
                        <a:pt x="13725" y="60556"/>
                        <a:pt x="17603" y="69833"/>
                        <a:pt x="24413" y="76752"/>
                      </a:cubicBezTo>
                      <a:cubicBezTo>
                        <a:pt x="34019" y="86166"/>
                        <a:pt x="47941" y="89674"/>
                        <a:pt x="60863" y="85933"/>
                      </a:cubicBezTo>
                      <a:cubicBezTo>
                        <a:pt x="66933" y="84166"/>
                        <a:pt x="72510" y="81028"/>
                        <a:pt x="77170" y="76752"/>
                      </a:cubicBezTo>
                      <a:cubicBezTo>
                        <a:pt x="84062" y="69887"/>
                        <a:pt x="87995" y="60583"/>
                        <a:pt x="88132" y="50854"/>
                      </a:cubicBezTo>
                      <a:cubicBezTo>
                        <a:pt x="88159" y="41043"/>
                        <a:pt x="84199" y="31656"/>
                        <a:pt x="77170" y="24818"/>
                      </a:cubicBezTo>
                      <a:cubicBezTo>
                        <a:pt x="77252" y="24448"/>
                        <a:pt x="77005" y="24092"/>
                        <a:pt x="76635" y="24010"/>
                      </a:cubicBezTo>
                      <a:cubicBezTo>
                        <a:pt x="76580" y="23996"/>
                        <a:pt x="76539" y="23996"/>
                        <a:pt x="76484" y="23996"/>
                      </a:cubicBezTo>
                      <a:cubicBezTo>
                        <a:pt x="69578" y="17474"/>
                        <a:pt x="60370" y="13925"/>
                        <a:pt x="50860" y="14130"/>
                      </a:cubicBezTo>
                      <a:close/>
                      <a:moveTo>
                        <a:pt x="50860" y="101281"/>
                      </a:moveTo>
                      <a:lnTo>
                        <a:pt x="50860" y="101281"/>
                      </a:lnTo>
                      <a:cubicBezTo>
                        <a:pt x="37047" y="101308"/>
                        <a:pt x="23742" y="96115"/>
                        <a:pt x="13588" y="86756"/>
                      </a:cubicBezTo>
                      <a:cubicBezTo>
                        <a:pt x="-5760" y="65694"/>
                        <a:pt x="-4377" y="32917"/>
                        <a:pt x="16698" y="13568"/>
                      </a:cubicBezTo>
                      <a:cubicBezTo>
                        <a:pt x="36403" y="-4533"/>
                        <a:pt x="66646" y="-4643"/>
                        <a:pt x="86487" y="13308"/>
                      </a:cubicBezTo>
                      <a:cubicBezTo>
                        <a:pt x="86487" y="13760"/>
                        <a:pt x="86858" y="14130"/>
                        <a:pt x="87310" y="14130"/>
                      </a:cubicBezTo>
                      <a:cubicBezTo>
                        <a:pt x="106836" y="34397"/>
                        <a:pt x="106836" y="66489"/>
                        <a:pt x="87310" y="86756"/>
                      </a:cubicBezTo>
                      <a:cubicBezTo>
                        <a:pt x="81047" y="92936"/>
                        <a:pt x="73319" y="97417"/>
                        <a:pt x="64837" y="99773"/>
                      </a:cubicBezTo>
                      <a:cubicBezTo>
                        <a:pt x="60274" y="100966"/>
                        <a:pt x="55560" y="101431"/>
                        <a:pt x="50860" y="101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24">
                  <a:extLst>
                    <a:ext uri="{FF2B5EF4-FFF2-40B4-BE49-F238E27FC236}">
                      <a16:creationId xmlns:a16="http://schemas.microsoft.com/office/drawing/2014/main" id="{8CD769AA-A66B-AA3C-A575-C0231A972D2B}"/>
                    </a:ext>
                  </a:extLst>
                </p:cNvPr>
                <p:cNvSpPr/>
                <p:nvPr/>
              </p:nvSpPr>
              <p:spPr>
                <a:xfrm>
                  <a:off x="4041517" y="2556470"/>
                  <a:ext cx="49741" cy="51135"/>
                </a:xfrm>
                <a:custGeom>
                  <a:avLst/>
                  <a:gdLst>
                    <a:gd name="connsiteX0" fmla="*/ 25573 w 51544"/>
                    <a:gd name="connsiteY0" fmla="*/ 15225 h 52989"/>
                    <a:gd name="connsiteX1" fmla="*/ 25573 w 51544"/>
                    <a:gd name="connsiteY1" fmla="*/ 15225 h 52989"/>
                    <a:gd name="connsiteX2" fmla="*/ 14734 w 51544"/>
                    <a:gd name="connsiteY2" fmla="*/ 26036 h 52989"/>
                    <a:gd name="connsiteX3" fmla="*/ 14748 w 51544"/>
                    <a:gd name="connsiteY3" fmla="*/ 26461 h 52989"/>
                    <a:gd name="connsiteX4" fmla="*/ 24942 w 51544"/>
                    <a:gd name="connsiteY4" fmla="*/ 37355 h 52989"/>
                    <a:gd name="connsiteX5" fmla="*/ 28450 w 51544"/>
                    <a:gd name="connsiteY5" fmla="*/ 36875 h 52989"/>
                    <a:gd name="connsiteX6" fmla="*/ 33109 w 51544"/>
                    <a:gd name="connsiteY6" fmla="*/ 34409 h 52989"/>
                    <a:gd name="connsiteX7" fmla="*/ 36261 w 51544"/>
                    <a:gd name="connsiteY7" fmla="*/ 26461 h 52989"/>
                    <a:gd name="connsiteX8" fmla="*/ 33109 w 51544"/>
                    <a:gd name="connsiteY8" fmla="*/ 18376 h 52989"/>
                    <a:gd name="connsiteX9" fmla="*/ 25573 w 51544"/>
                    <a:gd name="connsiteY9" fmla="*/ 15225 h 52989"/>
                    <a:gd name="connsiteX10" fmla="*/ 25573 w 51544"/>
                    <a:gd name="connsiteY10" fmla="*/ 52908 h 52989"/>
                    <a:gd name="connsiteX11" fmla="*/ 25573 w 51544"/>
                    <a:gd name="connsiteY11" fmla="*/ 52908 h 52989"/>
                    <a:gd name="connsiteX12" fmla="*/ 7759 w 51544"/>
                    <a:gd name="connsiteY12" fmla="*/ 44823 h 52989"/>
                    <a:gd name="connsiteX13" fmla="*/ 7129 w 51544"/>
                    <a:gd name="connsiteY13" fmla="*/ 8592 h 52989"/>
                    <a:gd name="connsiteX14" fmla="*/ 7759 w 51544"/>
                    <a:gd name="connsiteY14" fmla="*/ 7962 h 52989"/>
                    <a:gd name="connsiteX15" fmla="*/ 41619 w 51544"/>
                    <a:gd name="connsiteY15" fmla="*/ 5975 h 52989"/>
                    <a:gd name="connsiteX16" fmla="*/ 42838 w 51544"/>
                    <a:gd name="connsiteY16" fmla="*/ 7140 h 52989"/>
                    <a:gd name="connsiteX17" fmla="*/ 43660 w 51544"/>
                    <a:gd name="connsiteY17" fmla="*/ 7962 h 52989"/>
                    <a:gd name="connsiteX18" fmla="*/ 44291 w 51544"/>
                    <a:gd name="connsiteY18" fmla="*/ 44193 h 52989"/>
                    <a:gd name="connsiteX19" fmla="*/ 43660 w 51544"/>
                    <a:gd name="connsiteY19" fmla="*/ 44823 h 52989"/>
                    <a:gd name="connsiteX20" fmla="*/ 32698 w 51544"/>
                    <a:gd name="connsiteY20" fmla="*/ 51263 h 52989"/>
                    <a:gd name="connsiteX21" fmla="*/ 25573 w 51544"/>
                    <a:gd name="connsiteY21" fmla="*/ 52908 h 5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1544" h="52989">
                      <a:moveTo>
                        <a:pt x="25573" y="15225"/>
                      </a:moveTo>
                      <a:lnTo>
                        <a:pt x="25573" y="15225"/>
                      </a:lnTo>
                      <a:cubicBezTo>
                        <a:pt x="19598" y="15225"/>
                        <a:pt x="14748" y="20062"/>
                        <a:pt x="14734" y="26036"/>
                      </a:cubicBezTo>
                      <a:cubicBezTo>
                        <a:pt x="14734" y="26187"/>
                        <a:pt x="14748" y="26324"/>
                        <a:pt x="14748" y="26461"/>
                      </a:cubicBezTo>
                      <a:cubicBezTo>
                        <a:pt x="14556" y="32285"/>
                        <a:pt x="19119" y="37163"/>
                        <a:pt x="24942" y="37355"/>
                      </a:cubicBezTo>
                      <a:cubicBezTo>
                        <a:pt x="26135" y="37396"/>
                        <a:pt x="27313" y="37232"/>
                        <a:pt x="28450" y="36875"/>
                      </a:cubicBezTo>
                      <a:cubicBezTo>
                        <a:pt x="30095" y="36875"/>
                        <a:pt x="31602" y="35231"/>
                        <a:pt x="33109" y="34409"/>
                      </a:cubicBezTo>
                      <a:cubicBezTo>
                        <a:pt x="34987" y="32162"/>
                        <a:pt x="36083" y="29380"/>
                        <a:pt x="36261" y="26461"/>
                      </a:cubicBezTo>
                      <a:cubicBezTo>
                        <a:pt x="36247" y="23474"/>
                        <a:pt x="35124" y="20583"/>
                        <a:pt x="33109" y="18376"/>
                      </a:cubicBezTo>
                      <a:cubicBezTo>
                        <a:pt x="31136" y="16335"/>
                        <a:pt x="28409" y="15184"/>
                        <a:pt x="25573" y="15225"/>
                      </a:cubicBezTo>
                      <a:close/>
                      <a:moveTo>
                        <a:pt x="25573" y="52908"/>
                      </a:moveTo>
                      <a:lnTo>
                        <a:pt x="25573" y="52908"/>
                      </a:lnTo>
                      <a:cubicBezTo>
                        <a:pt x="18762" y="52812"/>
                        <a:pt x="12308" y="49879"/>
                        <a:pt x="7759" y="44823"/>
                      </a:cubicBezTo>
                      <a:cubicBezTo>
                        <a:pt x="-2423" y="34984"/>
                        <a:pt x="-2696" y="18774"/>
                        <a:pt x="7129" y="8592"/>
                      </a:cubicBezTo>
                      <a:cubicBezTo>
                        <a:pt x="7334" y="8373"/>
                        <a:pt x="7540" y="8168"/>
                        <a:pt x="7759" y="7962"/>
                      </a:cubicBezTo>
                      <a:cubicBezTo>
                        <a:pt x="16556" y="-1931"/>
                        <a:pt x="31712" y="-2822"/>
                        <a:pt x="41619" y="5975"/>
                      </a:cubicBezTo>
                      <a:cubicBezTo>
                        <a:pt x="42030" y="6345"/>
                        <a:pt x="42441" y="6743"/>
                        <a:pt x="42838" y="7140"/>
                      </a:cubicBezTo>
                      <a:cubicBezTo>
                        <a:pt x="43660" y="7140"/>
                        <a:pt x="43660" y="7140"/>
                        <a:pt x="43660" y="7962"/>
                      </a:cubicBezTo>
                      <a:cubicBezTo>
                        <a:pt x="53842" y="17801"/>
                        <a:pt x="54116" y="34011"/>
                        <a:pt x="44291" y="44193"/>
                      </a:cubicBezTo>
                      <a:cubicBezTo>
                        <a:pt x="44085" y="44412"/>
                        <a:pt x="43880" y="44617"/>
                        <a:pt x="43660" y="44823"/>
                      </a:cubicBezTo>
                      <a:cubicBezTo>
                        <a:pt x="40755" y="48043"/>
                        <a:pt x="36919" y="50290"/>
                        <a:pt x="32698" y="51263"/>
                      </a:cubicBezTo>
                      <a:cubicBezTo>
                        <a:pt x="30437" y="52209"/>
                        <a:pt x="28026" y="52771"/>
                        <a:pt x="25573" y="52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25">
                  <a:extLst>
                    <a:ext uri="{FF2B5EF4-FFF2-40B4-BE49-F238E27FC236}">
                      <a16:creationId xmlns:a16="http://schemas.microsoft.com/office/drawing/2014/main" id="{BF042719-86A2-68EF-92B2-02087CB6C7AA}"/>
                    </a:ext>
                  </a:extLst>
                </p:cNvPr>
                <p:cNvSpPr/>
                <p:nvPr/>
              </p:nvSpPr>
              <p:spPr>
                <a:xfrm>
                  <a:off x="4093553" y="2747688"/>
                  <a:ext cx="48820" cy="47590"/>
                </a:xfrm>
                <a:custGeom>
                  <a:avLst/>
                  <a:gdLst>
                    <a:gd name="connsiteX0" fmla="*/ 25228 w 50590"/>
                    <a:gd name="connsiteY0" fmla="*/ 13573 h 49315"/>
                    <a:gd name="connsiteX1" fmla="*/ 25228 w 50590"/>
                    <a:gd name="connsiteY1" fmla="*/ 13573 h 49315"/>
                    <a:gd name="connsiteX2" fmla="*/ 17554 w 50590"/>
                    <a:gd name="connsiteY2" fmla="*/ 17410 h 49315"/>
                    <a:gd name="connsiteX3" fmla="*/ 16608 w 50590"/>
                    <a:gd name="connsiteY3" fmla="*/ 30167 h 49315"/>
                    <a:gd name="connsiteX4" fmla="*/ 17554 w 50590"/>
                    <a:gd name="connsiteY4" fmla="*/ 31113 h 49315"/>
                    <a:gd name="connsiteX5" fmla="*/ 28379 w 50590"/>
                    <a:gd name="connsiteY5" fmla="*/ 34265 h 49315"/>
                    <a:gd name="connsiteX6" fmla="*/ 32901 w 50590"/>
                    <a:gd name="connsiteY6" fmla="*/ 31113 h 49315"/>
                    <a:gd name="connsiteX7" fmla="*/ 32901 w 50590"/>
                    <a:gd name="connsiteY7" fmla="*/ 17410 h 49315"/>
                    <a:gd name="connsiteX8" fmla="*/ 32216 w 50590"/>
                    <a:gd name="connsiteY8" fmla="*/ 16588 h 49315"/>
                    <a:gd name="connsiteX9" fmla="*/ 25228 w 50590"/>
                    <a:gd name="connsiteY9" fmla="*/ 13573 h 49315"/>
                    <a:gd name="connsiteX10" fmla="*/ 25228 w 50590"/>
                    <a:gd name="connsiteY10" fmla="*/ 49201 h 49315"/>
                    <a:gd name="connsiteX11" fmla="*/ 25228 w 50590"/>
                    <a:gd name="connsiteY11" fmla="*/ 49201 h 49315"/>
                    <a:gd name="connsiteX12" fmla="*/ -54 w 50590"/>
                    <a:gd name="connsiteY12" fmla="*/ 25166 h 49315"/>
                    <a:gd name="connsiteX13" fmla="*/ 7551 w 50590"/>
                    <a:gd name="connsiteY13" fmla="*/ 6722 h 49315"/>
                    <a:gd name="connsiteX14" fmla="*/ 42219 w 50590"/>
                    <a:gd name="connsiteY14" fmla="*/ 6722 h 49315"/>
                    <a:gd name="connsiteX15" fmla="*/ 43042 w 50590"/>
                    <a:gd name="connsiteY15" fmla="*/ 6722 h 49315"/>
                    <a:gd name="connsiteX16" fmla="*/ 43398 w 50590"/>
                    <a:gd name="connsiteY16" fmla="*/ 41993 h 49315"/>
                    <a:gd name="connsiteX17" fmla="*/ 43042 w 50590"/>
                    <a:gd name="connsiteY17" fmla="*/ 42349 h 49315"/>
                    <a:gd name="connsiteX18" fmla="*/ 32216 w 50590"/>
                    <a:gd name="connsiteY18" fmla="*/ 48379 h 49315"/>
                    <a:gd name="connsiteX19" fmla="*/ 25228 w 50590"/>
                    <a:gd name="connsiteY19" fmla="*/ 49201 h 4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590" h="49315">
                      <a:moveTo>
                        <a:pt x="25228" y="13573"/>
                      </a:moveTo>
                      <a:lnTo>
                        <a:pt x="25228" y="13573"/>
                      </a:lnTo>
                      <a:cubicBezTo>
                        <a:pt x="22213" y="13573"/>
                        <a:pt x="19363" y="14998"/>
                        <a:pt x="17554" y="17410"/>
                      </a:cubicBezTo>
                      <a:cubicBezTo>
                        <a:pt x="13772" y="20671"/>
                        <a:pt x="13347" y="26385"/>
                        <a:pt x="16608" y="30167"/>
                      </a:cubicBezTo>
                      <a:cubicBezTo>
                        <a:pt x="16896" y="30510"/>
                        <a:pt x="17211" y="30825"/>
                        <a:pt x="17554" y="31113"/>
                      </a:cubicBezTo>
                      <a:cubicBezTo>
                        <a:pt x="20322" y="34059"/>
                        <a:pt x="24460" y="35265"/>
                        <a:pt x="28379" y="34265"/>
                      </a:cubicBezTo>
                      <a:cubicBezTo>
                        <a:pt x="30037" y="33456"/>
                        <a:pt x="31558" y="32387"/>
                        <a:pt x="32901" y="31113"/>
                      </a:cubicBezTo>
                      <a:cubicBezTo>
                        <a:pt x="36519" y="27262"/>
                        <a:pt x="36519" y="21261"/>
                        <a:pt x="32901" y="17410"/>
                      </a:cubicBezTo>
                      <a:lnTo>
                        <a:pt x="32216" y="16588"/>
                      </a:lnTo>
                      <a:cubicBezTo>
                        <a:pt x="30284" y="14848"/>
                        <a:pt x="27818" y="13792"/>
                        <a:pt x="25228" y="13573"/>
                      </a:cubicBezTo>
                      <a:close/>
                      <a:moveTo>
                        <a:pt x="25228" y="49201"/>
                      </a:moveTo>
                      <a:lnTo>
                        <a:pt x="25228" y="49201"/>
                      </a:lnTo>
                      <a:cubicBezTo>
                        <a:pt x="11607" y="49543"/>
                        <a:pt x="289" y="38786"/>
                        <a:pt x="-54" y="25166"/>
                      </a:cubicBezTo>
                      <a:cubicBezTo>
                        <a:pt x="-233" y="18218"/>
                        <a:pt x="2536" y="11531"/>
                        <a:pt x="7551" y="6722"/>
                      </a:cubicBezTo>
                      <a:cubicBezTo>
                        <a:pt x="17321" y="-2350"/>
                        <a:pt x="32449" y="-2350"/>
                        <a:pt x="42219" y="6722"/>
                      </a:cubicBezTo>
                      <a:lnTo>
                        <a:pt x="43042" y="6722"/>
                      </a:lnTo>
                      <a:cubicBezTo>
                        <a:pt x="52880" y="16355"/>
                        <a:pt x="53044" y="32154"/>
                        <a:pt x="43398" y="41993"/>
                      </a:cubicBezTo>
                      <a:cubicBezTo>
                        <a:pt x="43288" y="42116"/>
                        <a:pt x="43165" y="42226"/>
                        <a:pt x="43042" y="42349"/>
                      </a:cubicBezTo>
                      <a:cubicBezTo>
                        <a:pt x="40082" y="45350"/>
                        <a:pt x="36327" y="47447"/>
                        <a:pt x="32216" y="48379"/>
                      </a:cubicBezTo>
                      <a:cubicBezTo>
                        <a:pt x="29955" y="49050"/>
                        <a:pt x="27584" y="49338"/>
                        <a:pt x="25228" y="49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26">
                  <a:extLst>
                    <a:ext uri="{FF2B5EF4-FFF2-40B4-BE49-F238E27FC236}">
                      <a16:creationId xmlns:a16="http://schemas.microsoft.com/office/drawing/2014/main" id="{AB3090C9-F835-AFE0-277B-660D2137BF9C}"/>
                    </a:ext>
                  </a:extLst>
                </p:cNvPr>
                <p:cNvSpPr/>
                <p:nvPr/>
              </p:nvSpPr>
              <p:spPr>
                <a:xfrm>
                  <a:off x="4281391" y="2797380"/>
                  <a:ext cx="52154" cy="47599"/>
                </a:xfrm>
                <a:custGeom>
                  <a:avLst/>
                  <a:gdLst>
                    <a:gd name="connsiteX0" fmla="*/ 27080 w 54045"/>
                    <a:gd name="connsiteY0" fmla="*/ 14152 h 49325"/>
                    <a:gd name="connsiteX1" fmla="*/ 27080 w 54045"/>
                    <a:gd name="connsiteY1" fmla="*/ 14152 h 49325"/>
                    <a:gd name="connsiteX2" fmla="*/ 18721 w 54045"/>
                    <a:gd name="connsiteY2" fmla="*/ 17304 h 49325"/>
                    <a:gd name="connsiteX3" fmla="*/ 18721 w 54045"/>
                    <a:gd name="connsiteY3" fmla="*/ 32377 h 49325"/>
                    <a:gd name="connsiteX4" fmla="*/ 30369 w 54045"/>
                    <a:gd name="connsiteY4" fmla="*/ 34706 h 49325"/>
                    <a:gd name="connsiteX5" fmla="*/ 35165 w 54045"/>
                    <a:gd name="connsiteY5" fmla="*/ 32377 h 49325"/>
                    <a:gd name="connsiteX6" fmla="*/ 35315 w 54045"/>
                    <a:gd name="connsiteY6" fmla="*/ 17454 h 49325"/>
                    <a:gd name="connsiteX7" fmla="*/ 35165 w 54045"/>
                    <a:gd name="connsiteY7" fmla="*/ 17304 h 49325"/>
                    <a:gd name="connsiteX8" fmla="*/ 27080 w 54045"/>
                    <a:gd name="connsiteY8" fmla="*/ 14152 h 49325"/>
                    <a:gd name="connsiteX9" fmla="*/ 27080 w 54045"/>
                    <a:gd name="connsiteY9" fmla="*/ 49095 h 49325"/>
                    <a:gd name="connsiteX10" fmla="*/ 27080 w 54045"/>
                    <a:gd name="connsiteY10" fmla="*/ 49095 h 49325"/>
                    <a:gd name="connsiteX11" fmla="*/ 8033 w 54045"/>
                    <a:gd name="connsiteY11" fmla="*/ 42243 h 49325"/>
                    <a:gd name="connsiteX12" fmla="*/ 5279 w 54045"/>
                    <a:gd name="connsiteY12" fmla="*/ 10192 h 49325"/>
                    <a:gd name="connsiteX13" fmla="*/ 8033 w 54045"/>
                    <a:gd name="connsiteY13" fmla="*/ 7438 h 49325"/>
                    <a:gd name="connsiteX14" fmla="*/ 45990 w 54045"/>
                    <a:gd name="connsiteY14" fmla="*/ 6615 h 49325"/>
                    <a:gd name="connsiteX15" fmla="*/ 47949 w 54045"/>
                    <a:gd name="connsiteY15" fmla="*/ 40284 h 49325"/>
                    <a:gd name="connsiteX16" fmla="*/ 45990 w 54045"/>
                    <a:gd name="connsiteY16" fmla="*/ 42243 h 49325"/>
                    <a:gd name="connsiteX17" fmla="*/ 34479 w 54045"/>
                    <a:gd name="connsiteY17" fmla="*/ 48272 h 49325"/>
                    <a:gd name="connsiteX18" fmla="*/ 27080 w 54045"/>
                    <a:gd name="connsiteY18" fmla="*/ 49232 h 4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45" h="49325">
                      <a:moveTo>
                        <a:pt x="27080" y="14152"/>
                      </a:moveTo>
                      <a:lnTo>
                        <a:pt x="27080" y="14152"/>
                      </a:lnTo>
                      <a:cubicBezTo>
                        <a:pt x="23969" y="13988"/>
                        <a:pt x="20941" y="15125"/>
                        <a:pt x="18721" y="17304"/>
                      </a:cubicBezTo>
                      <a:cubicBezTo>
                        <a:pt x="14569" y="21469"/>
                        <a:pt x="14569" y="28211"/>
                        <a:pt x="18721" y="32377"/>
                      </a:cubicBezTo>
                      <a:cubicBezTo>
                        <a:pt x="21969" y="35049"/>
                        <a:pt x="26340" y="35926"/>
                        <a:pt x="30369" y="34706"/>
                      </a:cubicBezTo>
                      <a:cubicBezTo>
                        <a:pt x="32013" y="34706"/>
                        <a:pt x="33520" y="33199"/>
                        <a:pt x="35165" y="32377"/>
                      </a:cubicBezTo>
                      <a:cubicBezTo>
                        <a:pt x="39330" y="28293"/>
                        <a:pt x="39399" y="21620"/>
                        <a:pt x="35315" y="17454"/>
                      </a:cubicBezTo>
                      <a:cubicBezTo>
                        <a:pt x="35260" y="17400"/>
                        <a:pt x="35219" y="17358"/>
                        <a:pt x="35165" y="17304"/>
                      </a:cubicBezTo>
                      <a:cubicBezTo>
                        <a:pt x="32944" y="15303"/>
                        <a:pt x="30067" y="14179"/>
                        <a:pt x="27080" y="14152"/>
                      </a:cubicBezTo>
                      <a:close/>
                      <a:moveTo>
                        <a:pt x="27080" y="49095"/>
                      </a:moveTo>
                      <a:lnTo>
                        <a:pt x="27080" y="49095"/>
                      </a:lnTo>
                      <a:cubicBezTo>
                        <a:pt x="20091" y="49327"/>
                        <a:pt x="13281" y="46875"/>
                        <a:pt x="8033" y="42243"/>
                      </a:cubicBezTo>
                      <a:cubicBezTo>
                        <a:pt x="-1573" y="34158"/>
                        <a:pt x="-2807" y="19798"/>
                        <a:pt x="5279" y="10192"/>
                      </a:cubicBezTo>
                      <a:cubicBezTo>
                        <a:pt x="6114" y="9192"/>
                        <a:pt x="7032" y="8274"/>
                        <a:pt x="8033" y="7438"/>
                      </a:cubicBezTo>
                      <a:cubicBezTo>
                        <a:pt x="18707" y="-2264"/>
                        <a:pt x="34904" y="-2620"/>
                        <a:pt x="45990" y="6615"/>
                      </a:cubicBezTo>
                      <a:cubicBezTo>
                        <a:pt x="55829" y="15372"/>
                        <a:pt x="56705" y="30445"/>
                        <a:pt x="47949" y="40284"/>
                      </a:cubicBezTo>
                      <a:cubicBezTo>
                        <a:pt x="47333" y="40969"/>
                        <a:pt x="46688" y="41626"/>
                        <a:pt x="45990" y="42243"/>
                      </a:cubicBezTo>
                      <a:cubicBezTo>
                        <a:pt x="42797" y="45299"/>
                        <a:pt x="38809" y="47382"/>
                        <a:pt x="34479" y="48272"/>
                      </a:cubicBezTo>
                      <a:cubicBezTo>
                        <a:pt x="32081" y="48985"/>
                        <a:pt x="29587" y="49314"/>
                        <a:pt x="27080" y="49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127">
                  <a:extLst>
                    <a:ext uri="{FF2B5EF4-FFF2-40B4-BE49-F238E27FC236}">
                      <a16:creationId xmlns:a16="http://schemas.microsoft.com/office/drawing/2014/main" id="{60A4BF21-B5C6-842D-0112-E32B21912047}"/>
                    </a:ext>
                  </a:extLst>
                </p:cNvPr>
                <p:cNvSpPr/>
                <p:nvPr/>
              </p:nvSpPr>
              <p:spPr>
                <a:xfrm>
                  <a:off x="4419279" y="2659660"/>
                  <a:ext cx="52197" cy="47551"/>
                </a:xfrm>
                <a:custGeom>
                  <a:avLst/>
                  <a:gdLst>
                    <a:gd name="connsiteX0" fmla="*/ 35063 w 54089"/>
                    <a:gd name="connsiteY0" fmla="*/ 16547 h 49275"/>
                    <a:gd name="connsiteX1" fmla="*/ 35063 w 54089"/>
                    <a:gd name="connsiteY1" fmla="*/ 16547 h 49275"/>
                    <a:gd name="connsiteX2" fmla="*/ 26978 w 54089"/>
                    <a:gd name="connsiteY2" fmla="*/ 13532 h 49275"/>
                    <a:gd name="connsiteX3" fmla="*/ 18619 w 54089"/>
                    <a:gd name="connsiteY3" fmla="*/ 17232 h 49275"/>
                    <a:gd name="connsiteX4" fmla="*/ 18619 w 54089"/>
                    <a:gd name="connsiteY4" fmla="*/ 30935 h 49275"/>
                    <a:gd name="connsiteX5" fmla="*/ 30266 w 54089"/>
                    <a:gd name="connsiteY5" fmla="*/ 33949 h 49275"/>
                    <a:gd name="connsiteX6" fmla="*/ 35063 w 54089"/>
                    <a:gd name="connsiteY6" fmla="*/ 30935 h 49275"/>
                    <a:gd name="connsiteX7" fmla="*/ 36447 w 54089"/>
                    <a:gd name="connsiteY7" fmla="*/ 18602 h 49275"/>
                    <a:gd name="connsiteX8" fmla="*/ 35063 w 54089"/>
                    <a:gd name="connsiteY8" fmla="*/ 17232 h 49275"/>
                    <a:gd name="connsiteX9" fmla="*/ 26978 w 54089"/>
                    <a:gd name="connsiteY9" fmla="*/ 49160 h 49275"/>
                    <a:gd name="connsiteX10" fmla="*/ 26978 w 54089"/>
                    <a:gd name="connsiteY10" fmla="*/ 49160 h 49275"/>
                    <a:gd name="connsiteX11" fmla="*/ 7931 w 54089"/>
                    <a:gd name="connsiteY11" fmla="*/ 42308 h 49275"/>
                    <a:gd name="connsiteX12" fmla="*/ 5971 w 54089"/>
                    <a:gd name="connsiteY12" fmla="*/ 8640 h 49275"/>
                    <a:gd name="connsiteX13" fmla="*/ 7931 w 54089"/>
                    <a:gd name="connsiteY13" fmla="*/ 6681 h 49275"/>
                    <a:gd name="connsiteX14" fmla="*/ 45888 w 54089"/>
                    <a:gd name="connsiteY14" fmla="*/ 6681 h 49275"/>
                    <a:gd name="connsiteX15" fmla="*/ 48272 w 54089"/>
                    <a:gd name="connsiteY15" fmla="*/ 39924 h 49275"/>
                    <a:gd name="connsiteX16" fmla="*/ 45888 w 54089"/>
                    <a:gd name="connsiteY16" fmla="*/ 42308 h 49275"/>
                    <a:gd name="connsiteX17" fmla="*/ 34378 w 54089"/>
                    <a:gd name="connsiteY17" fmla="*/ 48337 h 49275"/>
                    <a:gd name="connsiteX18" fmla="*/ 26978 w 54089"/>
                    <a:gd name="connsiteY18" fmla="*/ 49160 h 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89" h="49275">
                      <a:moveTo>
                        <a:pt x="35063" y="16547"/>
                      </a:moveTo>
                      <a:lnTo>
                        <a:pt x="35063" y="16547"/>
                      </a:lnTo>
                      <a:cubicBezTo>
                        <a:pt x="32733" y="14751"/>
                        <a:pt x="29910" y="13696"/>
                        <a:pt x="26978" y="13532"/>
                      </a:cubicBezTo>
                      <a:cubicBezTo>
                        <a:pt x="23854" y="13779"/>
                        <a:pt x="20894" y="15080"/>
                        <a:pt x="18619" y="17232"/>
                      </a:cubicBezTo>
                      <a:cubicBezTo>
                        <a:pt x="14933" y="21055"/>
                        <a:pt x="14933" y="27112"/>
                        <a:pt x="18619" y="30935"/>
                      </a:cubicBezTo>
                      <a:cubicBezTo>
                        <a:pt x="21771" y="33799"/>
                        <a:pt x="26128" y="34936"/>
                        <a:pt x="30266" y="33949"/>
                      </a:cubicBezTo>
                      <a:cubicBezTo>
                        <a:pt x="32062" y="33292"/>
                        <a:pt x="33692" y="32264"/>
                        <a:pt x="35063" y="30935"/>
                      </a:cubicBezTo>
                      <a:cubicBezTo>
                        <a:pt x="38845" y="27906"/>
                        <a:pt x="39461" y="22398"/>
                        <a:pt x="36447" y="18602"/>
                      </a:cubicBezTo>
                      <a:cubicBezTo>
                        <a:pt x="36036" y="18095"/>
                        <a:pt x="35570" y="17643"/>
                        <a:pt x="35063" y="17232"/>
                      </a:cubicBezTo>
                      <a:close/>
                      <a:moveTo>
                        <a:pt x="26978" y="49160"/>
                      </a:moveTo>
                      <a:lnTo>
                        <a:pt x="26978" y="49160"/>
                      </a:lnTo>
                      <a:cubicBezTo>
                        <a:pt x="20017" y="49228"/>
                        <a:pt x="13248" y="46803"/>
                        <a:pt x="7931" y="42308"/>
                      </a:cubicBezTo>
                      <a:cubicBezTo>
                        <a:pt x="-1908" y="33552"/>
                        <a:pt x="-2785" y="18479"/>
                        <a:pt x="5971" y="8640"/>
                      </a:cubicBezTo>
                      <a:cubicBezTo>
                        <a:pt x="6588" y="7955"/>
                        <a:pt x="7232" y="7297"/>
                        <a:pt x="7931" y="6681"/>
                      </a:cubicBezTo>
                      <a:cubicBezTo>
                        <a:pt x="18976" y="-2336"/>
                        <a:pt x="34843" y="-2336"/>
                        <a:pt x="45888" y="6681"/>
                      </a:cubicBezTo>
                      <a:cubicBezTo>
                        <a:pt x="55726" y="15204"/>
                        <a:pt x="56795" y="30085"/>
                        <a:pt x="48272" y="39924"/>
                      </a:cubicBezTo>
                      <a:cubicBezTo>
                        <a:pt x="47532" y="40773"/>
                        <a:pt x="46737" y="41568"/>
                        <a:pt x="45888" y="42308"/>
                      </a:cubicBezTo>
                      <a:cubicBezTo>
                        <a:pt x="42654" y="45309"/>
                        <a:pt x="38680" y="47392"/>
                        <a:pt x="34378" y="48337"/>
                      </a:cubicBezTo>
                      <a:cubicBezTo>
                        <a:pt x="31979" y="49023"/>
                        <a:pt x="29472" y="49296"/>
                        <a:pt x="26978" y="49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128">
                  <a:extLst>
                    <a:ext uri="{FF2B5EF4-FFF2-40B4-BE49-F238E27FC236}">
                      <a16:creationId xmlns:a16="http://schemas.microsoft.com/office/drawing/2014/main" id="{E602BBDA-22EF-A087-2DB5-92E3A9AF56CF}"/>
                    </a:ext>
                  </a:extLst>
                </p:cNvPr>
                <p:cNvSpPr/>
                <p:nvPr/>
              </p:nvSpPr>
              <p:spPr>
                <a:xfrm>
                  <a:off x="4370660" y="2472160"/>
                  <a:ext cx="49720" cy="48037"/>
                </a:xfrm>
                <a:custGeom>
                  <a:avLst/>
                  <a:gdLst>
                    <a:gd name="connsiteX0" fmla="*/ 25699 w 51523"/>
                    <a:gd name="connsiteY0" fmla="*/ 13522 h 49779"/>
                    <a:gd name="connsiteX1" fmla="*/ 25699 w 51523"/>
                    <a:gd name="connsiteY1" fmla="*/ 13522 h 49779"/>
                    <a:gd name="connsiteX2" fmla="*/ 17888 w 51523"/>
                    <a:gd name="connsiteY2" fmla="*/ 16536 h 49779"/>
                    <a:gd name="connsiteX3" fmla="*/ 14874 w 51523"/>
                    <a:gd name="connsiteY3" fmla="*/ 24073 h 49779"/>
                    <a:gd name="connsiteX4" fmla="*/ 17888 w 51523"/>
                    <a:gd name="connsiteY4" fmla="*/ 31610 h 49779"/>
                    <a:gd name="connsiteX5" fmla="*/ 28850 w 51523"/>
                    <a:gd name="connsiteY5" fmla="*/ 34624 h 49779"/>
                    <a:gd name="connsiteX6" fmla="*/ 33509 w 51523"/>
                    <a:gd name="connsiteY6" fmla="*/ 31610 h 49779"/>
                    <a:gd name="connsiteX7" fmla="*/ 36661 w 51523"/>
                    <a:gd name="connsiteY7" fmla="*/ 24073 h 49779"/>
                    <a:gd name="connsiteX8" fmla="*/ 33509 w 51523"/>
                    <a:gd name="connsiteY8" fmla="*/ 16536 h 49779"/>
                    <a:gd name="connsiteX9" fmla="*/ 25699 w 51523"/>
                    <a:gd name="connsiteY9" fmla="*/ 13522 h 49779"/>
                    <a:gd name="connsiteX10" fmla="*/ 25699 w 51523"/>
                    <a:gd name="connsiteY10" fmla="*/ 49012 h 49779"/>
                    <a:gd name="connsiteX11" fmla="*/ 25699 w 51523"/>
                    <a:gd name="connsiteY11" fmla="*/ 49012 h 49779"/>
                    <a:gd name="connsiteX12" fmla="*/ 7748 w 51523"/>
                    <a:gd name="connsiteY12" fmla="*/ 42298 h 49779"/>
                    <a:gd name="connsiteX13" fmla="*/ -62 w 51523"/>
                    <a:gd name="connsiteY13" fmla="*/ 24073 h 49779"/>
                    <a:gd name="connsiteX14" fmla="*/ 7748 w 51523"/>
                    <a:gd name="connsiteY14" fmla="*/ 6670 h 49779"/>
                    <a:gd name="connsiteX15" fmla="*/ 43787 w 51523"/>
                    <a:gd name="connsiteY15" fmla="*/ 6670 h 49779"/>
                    <a:gd name="connsiteX16" fmla="*/ 51461 w 51523"/>
                    <a:gd name="connsiteY16" fmla="*/ 24073 h 49779"/>
                    <a:gd name="connsiteX17" fmla="*/ 43787 w 51523"/>
                    <a:gd name="connsiteY17" fmla="*/ 42298 h 49779"/>
                    <a:gd name="connsiteX18" fmla="*/ 32687 w 51523"/>
                    <a:gd name="connsiteY18" fmla="*/ 48327 h 49779"/>
                    <a:gd name="connsiteX19" fmla="*/ 25699 w 51523"/>
                    <a:gd name="connsiteY19" fmla="*/ 49697 h 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523" h="49779">
                      <a:moveTo>
                        <a:pt x="25699" y="13522"/>
                      </a:moveTo>
                      <a:lnTo>
                        <a:pt x="25699" y="13522"/>
                      </a:lnTo>
                      <a:cubicBezTo>
                        <a:pt x="22849" y="13727"/>
                        <a:pt x="20136" y="14782"/>
                        <a:pt x="17888" y="16536"/>
                      </a:cubicBezTo>
                      <a:cubicBezTo>
                        <a:pt x="15888" y="18523"/>
                        <a:pt x="14805" y="21250"/>
                        <a:pt x="14874" y="24073"/>
                      </a:cubicBezTo>
                      <a:cubicBezTo>
                        <a:pt x="14531" y="26937"/>
                        <a:pt x="15669" y="29773"/>
                        <a:pt x="17888" y="31610"/>
                      </a:cubicBezTo>
                      <a:cubicBezTo>
                        <a:pt x="20780" y="34432"/>
                        <a:pt x="24918" y="35570"/>
                        <a:pt x="28850" y="34624"/>
                      </a:cubicBezTo>
                      <a:cubicBezTo>
                        <a:pt x="30591" y="33953"/>
                        <a:pt x="32180" y="32925"/>
                        <a:pt x="33509" y="31610"/>
                      </a:cubicBezTo>
                      <a:cubicBezTo>
                        <a:pt x="35798" y="29814"/>
                        <a:pt x="36990" y="26964"/>
                        <a:pt x="36661" y="24073"/>
                      </a:cubicBezTo>
                      <a:cubicBezTo>
                        <a:pt x="36730" y="21223"/>
                        <a:pt x="35579" y="18482"/>
                        <a:pt x="33509" y="16536"/>
                      </a:cubicBezTo>
                      <a:cubicBezTo>
                        <a:pt x="31194" y="14892"/>
                        <a:pt x="28508" y="13851"/>
                        <a:pt x="25699" y="13522"/>
                      </a:cubicBezTo>
                      <a:close/>
                      <a:moveTo>
                        <a:pt x="25699" y="49012"/>
                      </a:moveTo>
                      <a:lnTo>
                        <a:pt x="25699" y="49012"/>
                      </a:lnTo>
                      <a:cubicBezTo>
                        <a:pt x="19067" y="49218"/>
                        <a:pt x="12613" y="46806"/>
                        <a:pt x="7748" y="42298"/>
                      </a:cubicBezTo>
                      <a:cubicBezTo>
                        <a:pt x="2966" y="37406"/>
                        <a:pt x="170" y="30911"/>
                        <a:pt x="-62" y="24073"/>
                      </a:cubicBezTo>
                      <a:cubicBezTo>
                        <a:pt x="225" y="17482"/>
                        <a:pt x="3007" y="11261"/>
                        <a:pt x="7748" y="6670"/>
                      </a:cubicBezTo>
                      <a:cubicBezTo>
                        <a:pt x="18066" y="-2333"/>
                        <a:pt x="33468" y="-2333"/>
                        <a:pt x="43787" y="6670"/>
                      </a:cubicBezTo>
                      <a:cubicBezTo>
                        <a:pt x="48487" y="11274"/>
                        <a:pt x="51227" y="17509"/>
                        <a:pt x="51461" y="24073"/>
                      </a:cubicBezTo>
                      <a:cubicBezTo>
                        <a:pt x="51255" y="30897"/>
                        <a:pt x="48528" y="37392"/>
                        <a:pt x="43787" y="42298"/>
                      </a:cubicBezTo>
                      <a:cubicBezTo>
                        <a:pt x="40539" y="45038"/>
                        <a:pt x="36757" y="47094"/>
                        <a:pt x="32687" y="48327"/>
                      </a:cubicBezTo>
                      <a:cubicBezTo>
                        <a:pt x="30440" y="49136"/>
                        <a:pt x="28083" y="49601"/>
                        <a:pt x="25699" y="496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129">
                  <a:extLst>
                    <a:ext uri="{FF2B5EF4-FFF2-40B4-BE49-F238E27FC236}">
                      <a16:creationId xmlns:a16="http://schemas.microsoft.com/office/drawing/2014/main" id="{4F65FBAF-B92A-9245-EDE3-DB70E536AA7A}"/>
                    </a:ext>
                  </a:extLst>
                </p:cNvPr>
                <p:cNvSpPr/>
                <p:nvPr/>
              </p:nvSpPr>
              <p:spPr>
                <a:xfrm>
                  <a:off x="4183151" y="2415268"/>
                  <a:ext cx="47393" cy="50741"/>
                </a:xfrm>
                <a:custGeom>
                  <a:avLst/>
                  <a:gdLst>
                    <a:gd name="connsiteX0" fmla="*/ 24603 w 49111"/>
                    <a:gd name="connsiteY0" fmla="*/ 14651 h 52581"/>
                    <a:gd name="connsiteX1" fmla="*/ 24603 w 49111"/>
                    <a:gd name="connsiteY1" fmla="*/ 14651 h 52581"/>
                    <a:gd name="connsiteX2" fmla="*/ 17066 w 49111"/>
                    <a:gd name="connsiteY2" fmla="*/ 17939 h 52581"/>
                    <a:gd name="connsiteX3" fmla="*/ 14051 w 49111"/>
                    <a:gd name="connsiteY3" fmla="*/ 25887 h 52581"/>
                    <a:gd name="connsiteX4" fmla="*/ 17066 w 49111"/>
                    <a:gd name="connsiteY4" fmla="*/ 33972 h 52581"/>
                    <a:gd name="connsiteX5" fmla="*/ 27480 w 49111"/>
                    <a:gd name="connsiteY5" fmla="*/ 37261 h 52581"/>
                    <a:gd name="connsiteX6" fmla="*/ 32002 w 49111"/>
                    <a:gd name="connsiteY6" fmla="*/ 33972 h 52581"/>
                    <a:gd name="connsiteX7" fmla="*/ 32002 w 49111"/>
                    <a:gd name="connsiteY7" fmla="*/ 17939 h 52581"/>
                    <a:gd name="connsiteX8" fmla="*/ 24603 w 49111"/>
                    <a:gd name="connsiteY8" fmla="*/ 14651 h 52581"/>
                    <a:gd name="connsiteX9" fmla="*/ 24603 w 49111"/>
                    <a:gd name="connsiteY9" fmla="*/ 52471 h 52581"/>
                    <a:gd name="connsiteX10" fmla="*/ 24603 w 49111"/>
                    <a:gd name="connsiteY10" fmla="*/ 52471 h 52581"/>
                    <a:gd name="connsiteX11" fmla="*/ 7337 w 49111"/>
                    <a:gd name="connsiteY11" fmla="*/ 45208 h 52581"/>
                    <a:gd name="connsiteX12" fmla="*/ -62 w 49111"/>
                    <a:gd name="connsiteY12" fmla="*/ 25887 h 52581"/>
                    <a:gd name="connsiteX13" fmla="*/ 7337 w 49111"/>
                    <a:gd name="connsiteY13" fmla="*/ 7388 h 52581"/>
                    <a:gd name="connsiteX14" fmla="*/ 39470 w 49111"/>
                    <a:gd name="connsiteY14" fmla="*/ 5812 h 52581"/>
                    <a:gd name="connsiteX15" fmla="*/ 41046 w 49111"/>
                    <a:gd name="connsiteY15" fmla="*/ 7388 h 52581"/>
                    <a:gd name="connsiteX16" fmla="*/ 41731 w 49111"/>
                    <a:gd name="connsiteY16" fmla="*/ 7388 h 52581"/>
                    <a:gd name="connsiteX17" fmla="*/ 41731 w 49111"/>
                    <a:gd name="connsiteY17" fmla="*/ 45208 h 52581"/>
                    <a:gd name="connsiteX18" fmla="*/ 31317 w 49111"/>
                    <a:gd name="connsiteY18" fmla="*/ 51649 h 52581"/>
                    <a:gd name="connsiteX19" fmla="*/ 24603 w 49111"/>
                    <a:gd name="connsiteY19" fmla="*/ 52471 h 52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111" h="52581">
                      <a:moveTo>
                        <a:pt x="24603" y="14651"/>
                      </a:moveTo>
                      <a:lnTo>
                        <a:pt x="24603" y="14651"/>
                      </a:lnTo>
                      <a:cubicBezTo>
                        <a:pt x="21807" y="14952"/>
                        <a:pt x="19176" y="16103"/>
                        <a:pt x="17066" y="17939"/>
                      </a:cubicBezTo>
                      <a:cubicBezTo>
                        <a:pt x="15107" y="20118"/>
                        <a:pt x="14038" y="22955"/>
                        <a:pt x="14051" y="25887"/>
                      </a:cubicBezTo>
                      <a:cubicBezTo>
                        <a:pt x="13764" y="28902"/>
                        <a:pt x="14874" y="31889"/>
                        <a:pt x="17066" y="33972"/>
                      </a:cubicBezTo>
                      <a:cubicBezTo>
                        <a:pt x="19670" y="36891"/>
                        <a:pt x="23671" y="38151"/>
                        <a:pt x="27480" y="37261"/>
                      </a:cubicBezTo>
                      <a:cubicBezTo>
                        <a:pt x="29138" y="36397"/>
                        <a:pt x="30673" y="35287"/>
                        <a:pt x="32002" y="33972"/>
                      </a:cubicBezTo>
                      <a:cubicBezTo>
                        <a:pt x="35455" y="29189"/>
                        <a:pt x="35455" y="22722"/>
                        <a:pt x="32002" y="17939"/>
                      </a:cubicBezTo>
                      <a:cubicBezTo>
                        <a:pt x="29892" y="16172"/>
                        <a:pt x="27330" y="15034"/>
                        <a:pt x="24603" y="14651"/>
                      </a:cubicBezTo>
                      <a:close/>
                      <a:moveTo>
                        <a:pt x="24603" y="52471"/>
                      </a:moveTo>
                      <a:lnTo>
                        <a:pt x="24603" y="52471"/>
                      </a:lnTo>
                      <a:cubicBezTo>
                        <a:pt x="18080" y="52594"/>
                        <a:pt x="11818" y="49950"/>
                        <a:pt x="7337" y="45208"/>
                      </a:cubicBezTo>
                      <a:cubicBezTo>
                        <a:pt x="2760" y="39796"/>
                        <a:pt x="143" y="32985"/>
                        <a:pt x="-62" y="25887"/>
                      </a:cubicBezTo>
                      <a:cubicBezTo>
                        <a:pt x="157" y="19049"/>
                        <a:pt x="2774" y="12499"/>
                        <a:pt x="7337" y="7388"/>
                      </a:cubicBezTo>
                      <a:cubicBezTo>
                        <a:pt x="15778" y="-1916"/>
                        <a:pt x="30152" y="-2629"/>
                        <a:pt x="39470" y="5812"/>
                      </a:cubicBezTo>
                      <a:cubicBezTo>
                        <a:pt x="40018" y="6306"/>
                        <a:pt x="40539" y="6840"/>
                        <a:pt x="41046" y="7388"/>
                      </a:cubicBezTo>
                      <a:lnTo>
                        <a:pt x="41731" y="7388"/>
                      </a:lnTo>
                      <a:cubicBezTo>
                        <a:pt x="51488" y="18104"/>
                        <a:pt x="51488" y="34493"/>
                        <a:pt x="41731" y="45208"/>
                      </a:cubicBezTo>
                      <a:cubicBezTo>
                        <a:pt x="38552" y="47798"/>
                        <a:pt x="35058" y="49963"/>
                        <a:pt x="31317" y="51649"/>
                      </a:cubicBezTo>
                      <a:cubicBezTo>
                        <a:pt x="29152" y="52320"/>
                        <a:pt x="26877" y="52594"/>
                        <a:pt x="24603" y="52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130">
                  <a:extLst>
                    <a:ext uri="{FF2B5EF4-FFF2-40B4-BE49-F238E27FC236}">
                      <a16:creationId xmlns:a16="http://schemas.microsoft.com/office/drawing/2014/main" id="{30B70B52-6955-1EEC-12AE-7BB71D737F48}"/>
                    </a:ext>
                  </a:extLst>
                </p:cNvPr>
                <p:cNvSpPr/>
                <p:nvPr/>
              </p:nvSpPr>
              <p:spPr>
                <a:xfrm>
                  <a:off x="4158623" y="2391320"/>
                  <a:ext cx="98510" cy="97682"/>
                </a:xfrm>
                <a:custGeom>
                  <a:avLst/>
                  <a:gdLst>
                    <a:gd name="connsiteX0" fmla="*/ 24396 w 102081"/>
                    <a:gd name="connsiteY0" fmla="*/ 24530 h 101223"/>
                    <a:gd name="connsiteX1" fmla="*/ 24396 w 102081"/>
                    <a:gd name="connsiteY1" fmla="*/ 24530 h 101223"/>
                    <a:gd name="connsiteX2" fmla="*/ 23669 w 102081"/>
                    <a:gd name="connsiteY2" fmla="*/ 75875 h 101223"/>
                    <a:gd name="connsiteX3" fmla="*/ 23710 w 102081"/>
                    <a:gd name="connsiteY3" fmla="*/ 75916 h 101223"/>
                    <a:gd name="connsiteX4" fmla="*/ 24396 w 102081"/>
                    <a:gd name="connsiteY4" fmla="*/ 75916 h 101223"/>
                    <a:gd name="connsiteX5" fmla="*/ 76878 w 102081"/>
                    <a:gd name="connsiteY5" fmla="*/ 75916 h 101223"/>
                    <a:gd name="connsiteX6" fmla="*/ 86059 w 102081"/>
                    <a:gd name="connsiteY6" fmla="*/ 58376 h 101223"/>
                    <a:gd name="connsiteX7" fmla="*/ 76878 w 102081"/>
                    <a:gd name="connsiteY7" fmla="*/ 23845 h 101223"/>
                    <a:gd name="connsiteX8" fmla="*/ 24560 w 102081"/>
                    <a:gd name="connsiteY8" fmla="*/ 24366 h 101223"/>
                    <a:gd name="connsiteX9" fmla="*/ 24396 w 102081"/>
                    <a:gd name="connsiteY9" fmla="*/ 24530 h 101223"/>
                    <a:gd name="connsiteX10" fmla="*/ 50705 w 102081"/>
                    <a:gd name="connsiteY10" fmla="*/ 101130 h 101223"/>
                    <a:gd name="connsiteX11" fmla="*/ 50705 w 102081"/>
                    <a:gd name="connsiteY11" fmla="*/ 101130 h 101223"/>
                    <a:gd name="connsiteX12" fmla="*/ 13707 w 102081"/>
                    <a:gd name="connsiteY12" fmla="*/ 86605 h 101223"/>
                    <a:gd name="connsiteX13" fmla="*/ 12885 w 102081"/>
                    <a:gd name="connsiteY13" fmla="*/ 85782 h 101223"/>
                    <a:gd name="connsiteX14" fmla="*/ 17393 w 102081"/>
                    <a:gd name="connsiteY14" fmla="*/ 12869 h 101223"/>
                    <a:gd name="connsiteX15" fmla="*/ 86881 w 102081"/>
                    <a:gd name="connsiteY15" fmla="*/ 13842 h 101223"/>
                    <a:gd name="connsiteX16" fmla="*/ 100584 w 102081"/>
                    <a:gd name="connsiteY16" fmla="*/ 62898 h 101223"/>
                    <a:gd name="connsiteX17" fmla="*/ 86881 w 102081"/>
                    <a:gd name="connsiteY17" fmla="*/ 86605 h 101223"/>
                    <a:gd name="connsiteX18" fmla="*/ 50705 w 102081"/>
                    <a:gd name="connsiteY18" fmla="*/ 101130 h 10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081" h="101223">
                      <a:moveTo>
                        <a:pt x="24396" y="24530"/>
                      </a:moveTo>
                      <a:lnTo>
                        <a:pt x="24396" y="24530"/>
                      </a:lnTo>
                      <a:cubicBezTo>
                        <a:pt x="10021" y="38507"/>
                        <a:pt x="9692" y="61501"/>
                        <a:pt x="23669" y="75875"/>
                      </a:cubicBezTo>
                      <a:cubicBezTo>
                        <a:pt x="23683" y="75889"/>
                        <a:pt x="23697" y="75903"/>
                        <a:pt x="23710" y="75916"/>
                      </a:cubicBezTo>
                      <a:lnTo>
                        <a:pt x="24396" y="75916"/>
                      </a:lnTo>
                      <a:cubicBezTo>
                        <a:pt x="39154" y="89756"/>
                        <a:pt x="62120" y="89756"/>
                        <a:pt x="76878" y="75916"/>
                      </a:cubicBezTo>
                      <a:cubicBezTo>
                        <a:pt x="81591" y="71093"/>
                        <a:pt x="84784" y="64995"/>
                        <a:pt x="86059" y="58376"/>
                      </a:cubicBezTo>
                      <a:cubicBezTo>
                        <a:pt x="89375" y="46058"/>
                        <a:pt x="85881" y="32889"/>
                        <a:pt x="76878" y="23845"/>
                      </a:cubicBezTo>
                      <a:cubicBezTo>
                        <a:pt x="62284" y="9539"/>
                        <a:pt x="38866" y="9772"/>
                        <a:pt x="24560" y="24366"/>
                      </a:cubicBezTo>
                      <a:cubicBezTo>
                        <a:pt x="24505" y="24421"/>
                        <a:pt x="24450" y="24475"/>
                        <a:pt x="24396" y="24530"/>
                      </a:cubicBezTo>
                      <a:close/>
                      <a:moveTo>
                        <a:pt x="50705" y="101130"/>
                      </a:moveTo>
                      <a:lnTo>
                        <a:pt x="50705" y="101130"/>
                      </a:lnTo>
                      <a:cubicBezTo>
                        <a:pt x="36920" y="101431"/>
                        <a:pt x="23601" y="96197"/>
                        <a:pt x="13707" y="86605"/>
                      </a:cubicBezTo>
                      <a:cubicBezTo>
                        <a:pt x="13707" y="86152"/>
                        <a:pt x="13337" y="85782"/>
                        <a:pt x="12885" y="85782"/>
                      </a:cubicBezTo>
                      <a:cubicBezTo>
                        <a:pt x="-6011" y="64406"/>
                        <a:pt x="-3983" y="31752"/>
                        <a:pt x="17393" y="12869"/>
                      </a:cubicBezTo>
                      <a:cubicBezTo>
                        <a:pt x="37345" y="-4767"/>
                        <a:pt x="67436" y="-4342"/>
                        <a:pt x="86881" y="13842"/>
                      </a:cubicBezTo>
                      <a:cubicBezTo>
                        <a:pt x="99611" y="26736"/>
                        <a:pt x="104791" y="45277"/>
                        <a:pt x="100584" y="62898"/>
                      </a:cubicBezTo>
                      <a:cubicBezTo>
                        <a:pt x="98090" y="71833"/>
                        <a:pt x="93376" y="79986"/>
                        <a:pt x="86881" y="86605"/>
                      </a:cubicBezTo>
                      <a:cubicBezTo>
                        <a:pt x="77207" y="96018"/>
                        <a:pt x="64203" y="101239"/>
                        <a:pt x="50705" y="101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160">
                  <a:extLst>
                    <a:ext uri="{FF2B5EF4-FFF2-40B4-BE49-F238E27FC236}">
                      <a16:creationId xmlns:a16="http://schemas.microsoft.com/office/drawing/2014/main" id="{323E2A0C-F11D-C2F0-8E42-B3E607E3A494}"/>
                    </a:ext>
                  </a:extLst>
                </p:cNvPr>
                <p:cNvSpPr/>
                <p:nvPr/>
              </p:nvSpPr>
              <p:spPr>
                <a:xfrm>
                  <a:off x="4344051" y="2447109"/>
                  <a:ext cx="101879" cy="99536"/>
                </a:xfrm>
                <a:custGeom>
                  <a:avLst/>
                  <a:gdLst>
                    <a:gd name="connsiteX0" fmla="*/ 52862 w 105573"/>
                    <a:gd name="connsiteY0" fmla="*/ 13720 h 103145"/>
                    <a:gd name="connsiteX1" fmla="*/ 52862 w 105573"/>
                    <a:gd name="connsiteY1" fmla="*/ 13720 h 103145"/>
                    <a:gd name="connsiteX2" fmla="*/ 25456 w 105573"/>
                    <a:gd name="connsiteY2" fmla="*/ 24546 h 103145"/>
                    <a:gd name="connsiteX3" fmla="*/ 16823 w 105573"/>
                    <a:gd name="connsiteY3" fmla="*/ 38249 h 103145"/>
                    <a:gd name="connsiteX4" fmla="*/ 25456 w 105573"/>
                    <a:gd name="connsiteY4" fmla="*/ 76891 h 103145"/>
                    <a:gd name="connsiteX5" fmla="*/ 64372 w 105573"/>
                    <a:gd name="connsiteY5" fmla="*/ 86209 h 103145"/>
                    <a:gd name="connsiteX6" fmla="*/ 79446 w 105573"/>
                    <a:gd name="connsiteY6" fmla="*/ 76891 h 103145"/>
                    <a:gd name="connsiteX7" fmla="*/ 80734 w 105573"/>
                    <a:gd name="connsiteY7" fmla="*/ 25560 h 103145"/>
                    <a:gd name="connsiteX8" fmla="*/ 79446 w 105573"/>
                    <a:gd name="connsiteY8" fmla="*/ 24272 h 103145"/>
                    <a:gd name="connsiteX9" fmla="*/ 52862 w 105573"/>
                    <a:gd name="connsiteY9" fmla="*/ 13720 h 103145"/>
                    <a:gd name="connsiteX10" fmla="*/ 52862 w 105573"/>
                    <a:gd name="connsiteY10" fmla="*/ 102789 h 103145"/>
                    <a:gd name="connsiteX11" fmla="*/ 52862 w 105573"/>
                    <a:gd name="connsiteY11" fmla="*/ 102789 h 103145"/>
                    <a:gd name="connsiteX12" fmla="*/ 15453 w 105573"/>
                    <a:gd name="connsiteY12" fmla="*/ 87990 h 103145"/>
                    <a:gd name="connsiteX13" fmla="*/ 3669 w 105573"/>
                    <a:gd name="connsiteY13" fmla="*/ 33179 h 103145"/>
                    <a:gd name="connsiteX14" fmla="*/ 15453 w 105573"/>
                    <a:gd name="connsiteY14" fmla="*/ 14543 h 103145"/>
                    <a:gd name="connsiteX15" fmla="*/ 89997 w 105573"/>
                    <a:gd name="connsiteY15" fmla="*/ 14543 h 103145"/>
                    <a:gd name="connsiteX16" fmla="*/ 90915 w 105573"/>
                    <a:gd name="connsiteY16" fmla="*/ 87209 h 103145"/>
                    <a:gd name="connsiteX17" fmla="*/ 89997 w 105573"/>
                    <a:gd name="connsiteY17" fmla="*/ 88127 h 103145"/>
                    <a:gd name="connsiteX18" fmla="*/ 68620 w 105573"/>
                    <a:gd name="connsiteY18" fmla="*/ 100597 h 103145"/>
                    <a:gd name="connsiteX19" fmla="*/ 52862 w 105573"/>
                    <a:gd name="connsiteY19" fmla="*/ 103063 h 103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5573" h="103145">
                      <a:moveTo>
                        <a:pt x="52862" y="13720"/>
                      </a:moveTo>
                      <a:lnTo>
                        <a:pt x="52862" y="13720"/>
                      </a:lnTo>
                      <a:cubicBezTo>
                        <a:pt x="42653" y="13529"/>
                        <a:pt x="32773" y="17420"/>
                        <a:pt x="25456" y="24546"/>
                      </a:cubicBezTo>
                      <a:cubicBezTo>
                        <a:pt x="21496" y="28341"/>
                        <a:pt x="18536" y="33042"/>
                        <a:pt x="16823" y="38249"/>
                      </a:cubicBezTo>
                      <a:cubicBezTo>
                        <a:pt x="11547" y="51678"/>
                        <a:pt x="14959" y="66984"/>
                        <a:pt x="25456" y="76891"/>
                      </a:cubicBezTo>
                      <a:cubicBezTo>
                        <a:pt x="35582" y="87168"/>
                        <a:pt x="50683" y="90786"/>
                        <a:pt x="64372" y="86209"/>
                      </a:cubicBezTo>
                      <a:cubicBezTo>
                        <a:pt x="70224" y="84688"/>
                        <a:pt x="75472" y="81440"/>
                        <a:pt x="79446" y="76891"/>
                      </a:cubicBezTo>
                      <a:cubicBezTo>
                        <a:pt x="93971" y="63065"/>
                        <a:pt x="94546" y="40085"/>
                        <a:pt x="80734" y="25560"/>
                      </a:cubicBezTo>
                      <a:cubicBezTo>
                        <a:pt x="80309" y="25121"/>
                        <a:pt x="79884" y="24683"/>
                        <a:pt x="79446" y="24272"/>
                      </a:cubicBezTo>
                      <a:cubicBezTo>
                        <a:pt x="72293" y="17420"/>
                        <a:pt x="62755" y="13638"/>
                        <a:pt x="52862" y="13720"/>
                      </a:cubicBezTo>
                      <a:close/>
                      <a:moveTo>
                        <a:pt x="52862" y="102789"/>
                      </a:moveTo>
                      <a:lnTo>
                        <a:pt x="52862" y="102789"/>
                      </a:lnTo>
                      <a:cubicBezTo>
                        <a:pt x="38967" y="102776"/>
                        <a:pt x="25593" y="97486"/>
                        <a:pt x="15453" y="87990"/>
                      </a:cubicBezTo>
                      <a:cubicBezTo>
                        <a:pt x="558" y="73917"/>
                        <a:pt x="-4142" y="52130"/>
                        <a:pt x="3669" y="33179"/>
                      </a:cubicBezTo>
                      <a:cubicBezTo>
                        <a:pt x="6080" y="26122"/>
                        <a:pt x="10109" y="19736"/>
                        <a:pt x="15453" y="14543"/>
                      </a:cubicBezTo>
                      <a:cubicBezTo>
                        <a:pt x="36473" y="-4957"/>
                        <a:pt x="68977" y="-4957"/>
                        <a:pt x="89997" y="14543"/>
                      </a:cubicBezTo>
                      <a:cubicBezTo>
                        <a:pt x="110318" y="34357"/>
                        <a:pt x="110729" y="66888"/>
                        <a:pt x="90915" y="87209"/>
                      </a:cubicBezTo>
                      <a:cubicBezTo>
                        <a:pt x="90613" y="87524"/>
                        <a:pt x="90312" y="87826"/>
                        <a:pt x="89997" y="88127"/>
                      </a:cubicBezTo>
                      <a:cubicBezTo>
                        <a:pt x="83967" y="93937"/>
                        <a:pt x="76636" y="98213"/>
                        <a:pt x="68620" y="100597"/>
                      </a:cubicBezTo>
                      <a:cubicBezTo>
                        <a:pt x="63509" y="102145"/>
                        <a:pt x="58206" y="102981"/>
                        <a:pt x="52862" y="10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164">
                  <a:extLst>
                    <a:ext uri="{FF2B5EF4-FFF2-40B4-BE49-F238E27FC236}">
                      <a16:creationId xmlns:a16="http://schemas.microsoft.com/office/drawing/2014/main" id="{1C2AA13D-B967-A072-8300-68EE559BC567}"/>
                    </a:ext>
                  </a:extLst>
                </p:cNvPr>
                <p:cNvSpPr/>
                <p:nvPr/>
              </p:nvSpPr>
              <p:spPr>
                <a:xfrm>
                  <a:off x="4068245" y="2721345"/>
                  <a:ext cx="96818" cy="100616"/>
                </a:xfrm>
                <a:custGeom>
                  <a:avLst/>
                  <a:gdLst>
                    <a:gd name="connsiteX0" fmla="*/ 50357 w 100328"/>
                    <a:gd name="connsiteY0" fmla="*/ 14289 h 104264"/>
                    <a:gd name="connsiteX1" fmla="*/ 50357 w 100328"/>
                    <a:gd name="connsiteY1" fmla="*/ 14289 h 104264"/>
                    <a:gd name="connsiteX2" fmla="*/ 41313 w 100328"/>
                    <a:gd name="connsiteY2" fmla="*/ 15934 h 104264"/>
                    <a:gd name="connsiteX3" fmla="*/ 24733 w 100328"/>
                    <a:gd name="connsiteY3" fmla="*/ 25252 h 104264"/>
                    <a:gd name="connsiteX4" fmla="*/ 14181 w 100328"/>
                    <a:gd name="connsiteY4" fmla="*/ 51835 h 104264"/>
                    <a:gd name="connsiteX5" fmla="*/ 24733 w 100328"/>
                    <a:gd name="connsiteY5" fmla="*/ 79241 h 104264"/>
                    <a:gd name="connsiteX6" fmla="*/ 75982 w 100328"/>
                    <a:gd name="connsiteY6" fmla="*/ 79241 h 104264"/>
                    <a:gd name="connsiteX7" fmla="*/ 84889 w 100328"/>
                    <a:gd name="connsiteY7" fmla="*/ 61153 h 104264"/>
                    <a:gd name="connsiteX8" fmla="*/ 75982 w 100328"/>
                    <a:gd name="connsiteY8" fmla="*/ 25252 h 104264"/>
                    <a:gd name="connsiteX9" fmla="*/ 50357 w 100328"/>
                    <a:gd name="connsiteY9" fmla="*/ 14289 h 104264"/>
                    <a:gd name="connsiteX10" fmla="*/ 50357 w 100328"/>
                    <a:gd name="connsiteY10" fmla="*/ 104180 h 104264"/>
                    <a:gd name="connsiteX11" fmla="*/ 50357 w 100328"/>
                    <a:gd name="connsiteY11" fmla="*/ 104180 h 104264"/>
                    <a:gd name="connsiteX12" fmla="*/ 15004 w 100328"/>
                    <a:gd name="connsiteY12" fmla="*/ 89381 h 104264"/>
                    <a:gd name="connsiteX13" fmla="*/ 15004 w 100328"/>
                    <a:gd name="connsiteY13" fmla="*/ 15111 h 104264"/>
                    <a:gd name="connsiteX14" fmla="*/ 37614 w 100328"/>
                    <a:gd name="connsiteY14" fmla="*/ 1409 h 104264"/>
                    <a:gd name="connsiteX15" fmla="*/ 85711 w 100328"/>
                    <a:gd name="connsiteY15" fmla="*/ 15111 h 104264"/>
                    <a:gd name="connsiteX16" fmla="*/ 98455 w 100328"/>
                    <a:gd name="connsiteY16" fmla="*/ 65127 h 104264"/>
                    <a:gd name="connsiteX17" fmla="*/ 85711 w 100328"/>
                    <a:gd name="connsiteY17" fmla="*/ 89381 h 104264"/>
                    <a:gd name="connsiteX18" fmla="*/ 50357 w 100328"/>
                    <a:gd name="connsiteY18" fmla="*/ 104180 h 10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0328" h="104264">
                      <a:moveTo>
                        <a:pt x="50357" y="14289"/>
                      </a:moveTo>
                      <a:lnTo>
                        <a:pt x="50357" y="14289"/>
                      </a:lnTo>
                      <a:cubicBezTo>
                        <a:pt x="47288" y="14440"/>
                        <a:pt x="44246" y="14988"/>
                        <a:pt x="41313" y="15934"/>
                      </a:cubicBezTo>
                      <a:cubicBezTo>
                        <a:pt x="34969" y="17304"/>
                        <a:pt x="29200" y="20551"/>
                        <a:pt x="24733" y="25252"/>
                      </a:cubicBezTo>
                      <a:cubicBezTo>
                        <a:pt x="18142" y="32569"/>
                        <a:pt x="14401" y="41996"/>
                        <a:pt x="14181" y="51835"/>
                      </a:cubicBezTo>
                      <a:cubicBezTo>
                        <a:pt x="14264" y="61948"/>
                        <a:pt x="18018" y="71677"/>
                        <a:pt x="24733" y="79241"/>
                      </a:cubicBezTo>
                      <a:cubicBezTo>
                        <a:pt x="38957" y="93204"/>
                        <a:pt x="61758" y="93204"/>
                        <a:pt x="75982" y="79241"/>
                      </a:cubicBezTo>
                      <a:cubicBezTo>
                        <a:pt x="80490" y="74102"/>
                        <a:pt x="83560" y="67868"/>
                        <a:pt x="84889" y="61153"/>
                      </a:cubicBezTo>
                      <a:cubicBezTo>
                        <a:pt x="88054" y="48451"/>
                        <a:pt x="84724" y="34994"/>
                        <a:pt x="75982" y="25252"/>
                      </a:cubicBezTo>
                      <a:cubicBezTo>
                        <a:pt x="69281" y="18263"/>
                        <a:pt x="60032" y="14317"/>
                        <a:pt x="50357" y="14289"/>
                      </a:cubicBezTo>
                      <a:close/>
                      <a:moveTo>
                        <a:pt x="50357" y="104180"/>
                      </a:moveTo>
                      <a:lnTo>
                        <a:pt x="50357" y="104180"/>
                      </a:lnTo>
                      <a:cubicBezTo>
                        <a:pt x="37038" y="104304"/>
                        <a:pt x="24253" y="98959"/>
                        <a:pt x="15004" y="89381"/>
                      </a:cubicBezTo>
                      <a:cubicBezTo>
                        <a:pt x="-5085" y="68704"/>
                        <a:pt x="-5085" y="35789"/>
                        <a:pt x="15004" y="15111"/>
                      </a:cubicBezTo>
                      <a:cubicBezTo>
                        <a:pt x="21239" y="8671"/>
                        <a:pt x="29022" y="3944"/>
                        <a:pt x="37614" y="1409"/>
                      </a:cubicBezTo>
                      <a:cubicBezTo>
                        <a:pt x="54948" y="-2908"/>
                        <a:pt x="73269" y="2299"/>
                        <a:pt x="85711" y="15111"/>
                      </a:cubicBezTo>
                      <a:cubicBezTo>
                        <a:pt x="98400" y="28417"/>
                        <a:pt x="103237" y="47368"/>
                        <a:pt x="98455" y="65127"/>
                      </a:cubicBezTo>
                      <a:cubicBezTo>
                        <a:pt x="96221" y="74116"/>
                        <a:pt x="91850" y="82434"/>
                        <a:pt x="85711" y="89381"/>
                      </a:cubicBezTo>
                      <a:cubicBezTo>
                        <a:pt x="76461" y="98959"/>
                        <a:pt x="63676" y="104304"/>
                        <a:pt x="50357" y="104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165">
                  <a:extLst>
                    <a:ext uri="{FF2B5EF4-FFF2-40B4-BE49-F238E27FC236}">
                      <a16:creationId xmlns:a16="http://schemas.microsoft.com/office/drawing/2014/main" id="{199B56F1-1CC0-E6CE-3DE7-6168D570AB8C}"/>
                    </a:ext>
                  </a:extLst>
                </p:cNvPr>
                <p:cNvSpPr/>
                <p:nvPr/>
              </p:nvSpPr>
              <p:spPr>
                <a:xfrm>
                  <a:off x="4258457" y="2772261"/>
                  <a:ext cx="99719" cy="99553"/>
                </a:xfrm>
                <a:custGeom>
                  <a:avLst/>
                  <a:gdLst>
                    <a:gd name="connsiteX0" fmla="*/ 25222 w 103334"/>
                    <a:gd name="connsiteY0" fmla="*/ 25382 h 103162"/>
                    <a:gd name="connsiteX1" fmla="*/ 25222 w 103334"/>
                    <a:gd name="connsiteY1" fmla="*/ 25382 h 103162"/>
                    <a:gd name="connsiteX2" fmla="*/ 24166 w 103334"/>
                    <a:gd name="connsiteY2" fmla="*/ 76535 h 103162"/>
                    <a:gd name="connsiteX3" fmla="*/ 25222 w 103334"/>
                    <a:gd name="connsiteY3" fmla="*/ 77590 h 103162"/>
                    <a:gd name="connsiteX4" fmla="*/ 77978 w 103334"/>
                    <a:gd name="connsiteY4" fmla="*/ 77590 h 103162"/>
                    <a:gd name="connsiteX5" fmla="*/ 79170 w 103334"/>
                    <a:gd name="connsiteY5" fmla="*/ 26437 h 103162"/>
                    <a:gd name="connsiteX6" fmla="*/ 78800 w 103334"/>
                    <a:gd name="connsiteY6" fmla="*/ 26067 h 103162"/>
                    <a:gd name="connsiteX7" fmla="*/ 77978 w 103334"/>
                    <a:gd name="connsiteY7" fmla="*/ 25382 h 103162"/>
                    <a:gd name="connsiteX8" fmla="*/ 25222 w 103334"/>
                    <a:gd name="connsiteY8" fmla="*/ 25382 h 103162"/>
                    <a:gd name="connsiteX9" fmla="*/ 51668 w 103334"/>
                    <a:gd name="connsiteY9" fmla="*/ 103078 h 103162"/>
                    <a:gd name="connsiteX10" fmla="*/ 51668 w 103334"/>
                    <a:gd name="connsiteY10" fmla="*/ 103078 h 103162"/>
                    <a:gd name="connsiteX11" fmla="*/ 15081 w 103334"/>
                    <a:gd name="connsiteY11" fmla="*/ 87593 h 103162"/>
                    <a:gd name="connsiteX12" fmla="*/ 1379 w 103334"/>
                    <a:gd name="connsiteY12" fmla="*/ 39085 h 103162"/>
                    <a:gd name="connsiteX13" fmla="*/ 15081 w 103334"/>
                    <a:gd name="connsiteY13" fmla="*/ 15379 h 103162"/>
                    <a:gd name="connsiteX14" fmla="*/ 86775 w 103334"/>
                    <a:gd name="connsiteY14" fmla="*/ 14173 h 103162"/>
                    <a:gd name="connsiteX15" fmla="*/ 87981 w 103334"/>
                    <a:gd name="connsiteY15" fmla="*/ 15379 h 103162"/>
                    <a:gd name="connsiteX16" fmla="*/ 88803 w 103334"/>
                    <a:gd name="connsiteY16" fmla="*/ 16064 h 103162"/>
                    <a:gd name="connsiteX17" fmla="*/ 88200 w 103334"/>
                    <a:gd name="connsiteY17" fmla="*/ 87374 h 103162"/>
                    <a:gd name="connsiteX18" fmla="*/ 87981 w 103334"/>
                    <a:gd name="connsiteY18" fmla="*/ 87593 h 103162"/>
                    <a:gd name="connsiteX19" fmla="*/ 51668 w 103334"/>
                    <a:gd name="connsiteY19" fmla="*/ 103078 h 10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3334" h="103162">
                      <a:moveTo>
                        <a:pt x="25222" y="25382"/>
                      </a:moveTo>
                      <a:lnTo>
                        <a:pt x="25222" y="25382"/>
                      </a:lnTo>
                      <a:cubicBezTo>
                        <a:pt x="10806" y="39208"/>
                        <a:pt x="10327" y="62120"/>
                        <a:pt x="24166" y="76535"/>
                      </a:cubicBezTo>
                      <a:cubicBezTo>
                        <a:pt x="24509" y="76891"/>
                        <a:pt x="24865" y="77248"/>
                        <a:pt x="25222" y="77590"/>
                      </a:cubicBezTo>
                      <a:cubicBezTo>
                        <a:pt x="39843" y="92033"/>
                        <a:pt x="63357" y="92033"/>
                        <a:pt x="77978" y="77590"/>
                      </a:cubicBezTo>
                      <a:cubicBezTo>
                        <a:pt x="92434" y="63791"/>
                        <a:pt x="92955" y="40894"/>
                        <a:pt x="79170" y="26437"/>
                      </a:cubicBezTo>
                      <a:cubicBezTo>
                        <a:pt x="79047" y="26314"/>
                        <a:pt x="78923" y="26191"/>
                        <a:pt x="78800" y="26067"/>
                      </a:cubicBezTo>
                      <a:lnTo>
                        <a:pt x="77978" y="25382"/>
                      </a:lnTo>
                      <a:cubicBezTo>
                        <a:pt x="63357" y="10939"/>
                        <a:pt x="39843" y="10939"/>
                        <a:pt x="25222" y="25382"/>
                      </a:cubicBezTo>
                      <a:close/>
                      <a:moveTo>
                        <a:pt x="51668" y="103078"/>
                      </a:moveTo>
                      <a:lnTo>
                        <a:pt x="51668" y="103078"/>
                      </a:lnTo>
                      <a:cubicBezTo>
                        <a:pt x="37842" y="103242"/>
                        <a:pt x="24591" y="97624"/>
                        <a:pt x="15081" y="87593"/>
                      </a:cubicBezTo>
                      <a:cubicBezTo>
                        <a:pt x="2352" y="74932"/>
                        <a:pt x="-2842" y="56542"/>
                        <a:pt x="1379" y="39085"/>
                      </a:cubicBezTo>
                      <a:cubicBezTo>
                        <a:pt x="3475" y="29986"/>
                        <a:pt x="8244" y="21723"/>
                        <a:pt x="15081" y="15379"/>
                      </a:cubicBezTo>
                      <a:cubicBezTo>
                        <a:pt x="34540" y="-4751"/>
                        <a:pt x="66646" y="-5299"/>
                        <a:pt x="86775" y="14173"/>
                      </a:cubicBezTo>
                      <a:cubicBezTo>
                        <a:pt x="87186" y="14570"/>
                        <a:pt x="87583" y="14968"/>
                        <a:pt x="87981" y="15379"/>
                      </a:cubicBezTo>
                      <a:cubicBezTo>
                        <a:pt x="88803" y="15379"/>
                        <a:pt x="88803" y="15379"/>
                        <a:pt x="88803" y="16064"/>
                      </a:cubicBezTo>
                      <a:cubicBezTo>
                        <a:pt x="108330" y="35920"/>
                        <a:pt x="108056" y="67847"/>
                        <a:pt x="88200" y="87374"/>
                      </a:cubicBezTo>
                      <a:cubicBezTo>
                        <a:pt x="88132" y="87443"/>
                        <a:pt x="88050" y="87525"/>
                        <a:pt x="87981" y="87593"/>
                      </a:cubicBezTo>
                      <a:cubicBezTo>
                        <a:pt x="78567" y="97596"/>
                        <a:pt x="65399" y="103215"/>
                        <a:pt x="51668" y="1030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166">
                  <a:extLst>
                    <a:ext uri="{FF2B5EF4-FFF2-40B4-BE49-F238E27FC236}">
                      <a16:creationId xmlns:a16="http://schemas.microsoft.com/office/drawing/2014/main" id="{9B5B121A-6641-E947-47A8-C7776C27DC5A}"/>
                    </a:ext>
                  </a:extLst>
                </p:cNvPr>
                <p:cNvSpPr/>
                <p:nvPr/>
              </p:nvSpPr>
              <p:spPr>
                <a:xfrm>
                  <a:off x="4394812" y="2633770"/>
                  <a:ext cx="102125" cy="100127"/>
                </a:xfrm>
                <a:custGeom>
                  <a:avLst/>
                  <a:gdLst>
                    <a:gd name="connsiteX0" fmla="*/ 52743 w 105827"/>
                    <a:gd name="connsiteY0" fmla="*/ 13778 h 103757"/>
                    <a:gd name="connsiteX1" fmla="*/ 52743 w 105827"/>
                    <a:gd name="connsiteY1" fmla="*/ 13778 h 103757"/>
                    <a:gd name="connsiteX2" fmla="*/ 44796 w 105827"/>
                    <a:gd name="connsiteY2" fmla="*/ 15422 h 103757"/>
                    <a:gd name="connsiteX3" fmla="*/ 25611 w 105827"/>
                    <a:gd name="connsiteY3" fmla="*/ 24740 h 103757"/>
                    <a:gd name="connsiteX4" fmla="*/ 24954 w 105827"/>
                    <a:gd name="connsiteY4" fmla="*/ 77250 h 103757"/>
                    <a:gd name="connsiteX5" fmla="*/ 25611 w 105827"/>
                    <a:gd name="connsiteY5" fmla="*/ 77907 h 103757"/>
                    <a:gd name="connsiteX6" fmla="*/ 26434 w 105827"/>
                    <a:gd name="connsiteY6" fmla="*/ 78729 h 103757"/>
                    <a:gd name="connsiteX7" fmla="*/ 79601 w 105827"/>
                    <a:gd name="connsiteY7" fmla="*/ 77907 h 103757"/>
                    <a:gd name="connsiteX8" fmla="*/ 90700 w 105827"/>
                    <a:gd name="connsiteY8" fmla="*/ 51324 h 103757"/>
                    <a:gd name="connsiteX9" fmla="*/ 79601 w 105827"/>
                    <a:gd name="connsiteY9" fmla="*/ 24740 h 103757"/>
                    <a:gd name="connsiteX10" fmla="*/ 52743 w 105827"/>
                    <a:gd name="connsiteY10" fmla="*/ 13778 h 103757"/>
                    <a:gd name="connsiteX11" fmla="*/ 52743 w 105827"/>
                    <a:gd name="connsiteY11" fmla="*/ 103669 h 103757"/>
                    <a:gd name="connsiteX12" fmla="*/ 52743 w 105827"/>
                    <a:gd name="connsiteY12" fmla="*/ 103669 h 103757"/>
                    <a:gd name="connsiteX13" fmla="*/ 16157 w 105827"/>
                    <a:gd name="connsiteY13" fmla="*/ 89966 h 103757"/>
                    <a:gd name="connsiteX14" fmla="*/ 15334 w 105827"/>
                    <a:gd name="connsiteY14" fmla="*/ 89144 h 103757"/>
                    <a:gd name="connsiteX15" fmla="*/ 15279 w 105827"/>
                    <a:gd name="connsiteY15" fmla="*/ 14929 h 103757"/>
                    <a:gd name="connsiteX16" fmla="*/ 15334 w 105827"/>
                    <a:gd name="connsiteY16" fmla="*/ 14874 h 103757"/>
                    <a:gd name="connsiteX17" fmla="*/ 41507 w 105827"/>
                    <a:gd name="connsiteY17" fmla="*/ 1171 h 103757"/>
                    <a:gd name="connsiteX18" fmla="*/ 90015 w 105827"/>
                    <a:gd name="connsiteY18" fmla="*/ 14874 h 103757"/>
                    <a:gd name="connsiteX19" fmla="*/ 91235 w 105827"/>
                    <a:gd name="connsiteY19" fmla="*/ 87924 h 103757"/>
                    <a:gd name="connsiteX20" fmla="*/ 90015 w 105827"/>
                    <a:gd name="connsiteY20" fmla="*/ 89144 h 103757"/>
                    <a:gd name="connsiteX21" fmla="*/ 52743 w 105827"/>
                    <a:gd name="connsiteY21" fmla="*/ 103669 h 10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827" h="103757">
                      <a:moveTo>
                        <a:pt x="52743" y="13778"/>
                      </a:moveTo>
                      <a:lnTo>
                        <a:pt x="52743" y="13778"/>
                      </a:lnTo>
                      <a:cubicBezTo>
                        <a:pt x="50030" y="13915"/>
                        <a:pt x="47344" y="14477"/>
                        <a:pt x="44796" y="15422"/>
                      </a:cubicBezTo>
                      <a:cubicBezTo>
                        <a:pt x="37725" y="16874"/>
                        <a:pt x="31134" y="20081"/>
                        <a:pt x="25611" y="24740"/>
                      </a:cubicBezTo>
                      <a:cubicBezTo>
                        <a:pt x="10936" y="39060"/>
                        <a:pt x="10634" y="62574"/>
                        <a:pt x="24954" y="77250"/>
                      </a:cubicBezTo>
                      <a:cubicBezTo>
                        <a:pt x="25173" y="77469"/>
                        <a:pt x="25392" y="77688"/>
                        <a:pt x="25611" y="77907"/>
                      </a:cubicBezTo>
                      <a:lnTo>
                        <a:pt x="26434" y="78729"/>
                      </a:lnTo>
                      <a:cubicBezTo>
                        <a:pt x="41397" y="93063"/>
                        <a:pt x="65090" y="92693"/>
                        <a:pt x="79601" y="77907"/>
                      </a:cubicBezTo>
                      <a:cubicBezTo>
                        <a:pt x="86740" y="70905"/>
                        <a:pt x="90742" y="61327"/>
                        <a:pt x="90700" y="51324"/>
                      </a:cubicBezTo>
                      <a:cubicBezTo>
                        <a:pt x="90426" y="41389"/>
                        <a:pt x="86480" y="31920"/>
                        <a:pt x="79601" y="24740"/>
                      </a:cubicBezTo>
                      <a:cubicBezTo>
                        <a:pt x="72448" y="17683"/>
                        <a:pt x="62788" y="13750"/>
                        <a:pt x="52743" y="13778"/>
                      </a:cubicBezTo>
                      <a:close/>
                      <a:moveTo>
                        <a:pt x="52743" y="103669"/>
                      </a:moveTo>
                      <a:lnTo>
                        <a:pt x="52743" y="103669"/>
                      </a:lnTo>
                      <a:cubicBezTo>
                        <a:pt x="39273" y="103751"/>
                        <a:pt x="26256" y="98873"/>
                        <a:pt x="16157" y="89966"/>
                      </a:cubicBezTo>
                      <a:cubicBezTo>
                        <a:pt x="16157" y="89514"/>
                        <a:pt x="15787" y="89144"/>
                        <a:pt x="15334" y="89144"/>
                      </a:cubicBezTo>
                      <a:cubicBezTo>
                        <a:pt x="-5179" y="68658"/>
                        <a:pt x="-5192" y="35428"/>
                        <a:pt x="15279" y="14929"/>
                      </a:cubicBezTo>
                      <a:cubicBezTo>
                        <a:pt x="15307" y="14901"/>
                        <a:pt x="15321" y="14888"/>
                        <a:pt x="15334" y="14874"/>
                      </a:cubicBezTo>
                      <a:cubicBezTo>
                        <a:pt x="22638" y="7995"/>
                        <a:pt x="31696" y="3254"/>
                        <a:pt x="41507" y="1171"/>
                      </a:cubicBezTo>
                      <a:cubicBezTo>
                        <a:pt x="58951" y="-2679"/>
                        <a:pt x="77162" y="2473"/>
                        <a:pt x="90015" y="14874"/>
                      </a:cubicBezTo>
                      <a:cubicBezTo>
                        <a:pt x="110529" y="34702"/>
                        <a:pt x="111077" y="67411"/>
                        <a:pt x="91235" y="87924"/>
                      </a:cubicBezTo>
                      <a:cubicBezTo>
                        <a:pt x="90837" y="88335"/>
                        <a:pt x="90426" y="88746"/>
                        <a:pt x="90015" y="89144"/>
                      </a:cubicBezTo>
                      <a:cubicBezTo>
                        <a:pt x="79971" y="98681"/>
                        <a:pt x="66583" y="103888"/>
                        <a:pt x="52743" y="103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167">
                  <a:extLst>
                    <a:ext uri="{FF2B5EF4-FFF2-40B4-BE49-F238E27FC236}">
                      <a16:creationId xmlns:a16="http://schemas.microsoft.com/office/drawing/2014/main" id="{2A55E7F4-D582-9291-5214-E22416FED9E2}"/>
                    </a:ext>
                  </a:extLst>
                </p:cNvPr>
                <p:cNvSpPr/>
                <p:nvPr/>
              </p:nvSpPr>
              <p:spPr>
                <a:xfrm>
                  <a:off x="4325372" y="2642790"/>
                  <a:ext cx="86821" cy="33709"/>
                </a:xfrm>
                <a:custGeom>
                  <a:avLst/>
                  <a:gdLst>
                    <a:gd name="connsiteX0" fmla="*/ 82769 w 89969"/>
                    <a:gd name="connsiteY0" fmla="*/ 34850 h 34931"/>
                    <a:gd name="connsiteX1" fmla="*/ 81262 w 89969"/>
                    <a:gd name="connsiteY1" fmla="*/ 34850 h 34931"/>
                    <a:gd name="connsiteX2" fmla="*/ 5485 w 89969"/>
                    <a:gd name="connsiteY2" fmla="*/ 14021 h 34931"/>
                    <a:gd name="connsiteX3" fmla="*/ 113 w 89969"/>
                    <a:gd name="connsiteY3" fmla="*/ 5498 h 34931"/>
                    <a:gd name="connsiteX4" fmla="*/ 141 w 89969"/>
                    <a:gd name="connsiteY4" fmla="*/ 5389 h 34931"/>
                    <a:gd name="connsiteX5" fmla="*/ 9322 w 89969"/>
                    <a:gd name="connsiteY5" fmla="*/ 44 h 34931"/>
                    <a:gd name="connsiteX6" fmla="*/ 84414 w 89969"/>
                    <a:gd name="connsiteY6" fmla="*/ 20873 h 34931"/>
                    <a:gd name="connsiteX7" fmla="*/ 89758 w 89969"/>
                    <a:gd name="connsiteY7" fmla="*/ 29369 h 34931"/>
                    <a:gd name="connsiteX8" fmla="*/ 82769 w 89969"/>
                    <a:gd name="connsiteY8" fmla="*/ 34850 h 34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69" h="34931">
                      <a:moveTo>
                        <a:pt x="82769" y="34850"/>
                      </a:moveTo>
                      <a:lnTo>
                        <a:pt x="81262" y="34850"/>
                      </a:lnTo>
                      <a:lnTo>
                        <a:pt x="5485" y="14021"/>
                      </a:lnTo>
                      <a:cubicBezTo>
                        <a:pt x="1648" y="13144"/>
                        <a:pt x="-750" y="9335"/>
                        <a:pt x="113" y="5498"/>
                      </a:cubicBezTo>
                      <a:cubicBezTo>
                        <a:pt x="127" y="5457"/>
                        <a:pt x="127" y="5430"/>
                        <a:pt x="141" y="5389"/>
                      </a:cubicBezTo>
                      <a:cubicBezTo>
                        <a:pt x="1484" y="1606"/>
                        <a:pt x="5362" y="-655"/>
                        <a:pt x="9322" y="44"/>
                      </a:cubicBezTo>
                      <a:lnTo>
                        <a:pt x="84414" y="20873"/>
                      </a:lnTo>
                      <a:cubicBezTo>
                        <a:pt x="88182" y="21818"/>
                        <a:pt x="90539" y="25559"/>
                        <a:pt x="89758" y="29369"/>
                      </a:cubicBezTo>
                      <a:cubicBezTo>
                        <a:pt x="88908" y="32548"/>
                        <a:pt x="86058" y="34781"/>
                        <a:pt x="82769" y="34850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168">
                  <a:extLst>
                    <a:ext uri="{FF2B5EF4-FFF2-40B4-BE49-F238E27FC236}">
                      <a16:creationId xmlns:a16="http://schemas.microsoft.com/office/drawing/2014/main" id="{7FB02815-7774-3A58-E533-5BDC8614FA6B}"/>
                    </a:ext>
                  </a:extLst>
                </p:cNvPr>
                <p:cNvSpPr/>
                <p:nvPr/>
              </p:nvSpPr>
              <p:spPr>
                <a:xfrm>
                  <a:off x="4099900" y="2585755"/>
                  <a:ext cx="93589" cy="33355"/>
                </a:xfrm>
                <a:custGeom>
                  <a:avLst/>
                  <a:gdLst>
                    <a:gd name="connsiteX0" fmla="*/ 89357 w 96982"/>
                    <a:gd name="connsiteY0" fmla="*/ 34482 h 34564"/>
                    <a:gd name="connsiteX1" fmla="*/ 87713 w 96982"/>
                    <a:gd name="connsiteY1" fmla="*/ 34482 h 34564"/>
                    <a:gd name="connsiteX2" fmla="*/ 5496 w 96982"/>
                    <a:gd name="connsiteY2" fmla="*/ 13654 h 34564"/>
                    <a:gd name="connsiteX3" fmla="*/ 15 w 96982"/>
                    <a:gd name="connsiteY3" fmla="*/ 4747 h 34564"/>
                    <a:gd name="connsiteX4" fmla="*/ 9470 w 96982"/>
                    <a:gd name="connsiteY4" fmla="*/ 362 h 34564"/>
                    <a:gd name="connsiteX5" fmla="*/ 91687 w 96982"/>
                    <a:gd name="connsiteY5" fmla="*/ 21053 h 34564"/>
                    <a:gd name="connsiteX6" fmla="*/ 96867 w 96982"/>
                    <a:gd name="connsiteY6" fmla="*/ 27823 h 34564"/>
                    <a:gd name="connsiteX7" fmla="*/ 96483 w 96982"/>
                    <a:gd name="connsiteY7" fmla="*/ 29275 h 34564"/>
                    <a:gd name="connsiteX8" fmla="*/ 89357 w 96982"/>
                    <a:gd name="connsiteY8" fmla="*/ 34482 h 3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82" h="34564">
                      <a:moveTo>
                        <a:pt x="89357" y="34482"/>
                      </a:moveTo>
                      <a:lnTo>
                        <a:pt x="87713" y="34482"/>
                      </a:lnTo>
                      <a:lnTo>
                        <a:pt x="5496" y="13654"/>
                      </a:lnTo>
                      <a:cubicBezTo>
                        <a:pt x="1768" y="12379"/>
                        <a:pt x="-520" y="8639"/>
                        <a:pt x="15" y="4747"/>
                      </a:cubicBezTo>
                      <a:cubicBezTo>
                        <a:pt x="1426" y="938"/>
                        <a:pt x="5647" y="-1022"/>
                        <a:pt x="9470" y="362"/>
                      </a:cubicBezTo>
                      <a:lnTo>
                        <a:pt x="91687" y="21053"/>
                      </a:lnTo>
                      <a:cubicBezTo>
                        <a:pt x="94990" y="21492"/>
                        <a:pt x="97305" y="24534"/>
                        <a:pt x="96867" y="27823"/>
                      </a:cubicBezTo>
                      <a:cubicBezTo>
                        <a:pt x="96798" y="28330"/>
                        <a:pt x="96675" y="28809"/>
                        <a:pt x="96483" y="29275"/>
                      </a:cubicBezTo>
                      <a:cubicBezTo>
                        <a:pt x="95483" y="32372"/>
                        <a:pt x="92605" y="34469"/>
                        <a:pt x="89357" y="3448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169">
                  <a:extLst>
                    <a:ext uri="{FF2B5EF4-FFF2-40B4-BE49-F238E27FC236}">
                      <a16:creationId xmlns:a16="http://schemas.microsoft.com/office/drawing/2014/main" id="{1760A400-0FFF-B9C3-39A1-56C09CF94479}"/>
                    </a:ext>
                  </a:extLst>
                </p:cNvPr>
                <p:cNvSpPr/>
                <p:nvPr/>
              </p:nvSpPr>
              <p:spPr>
                <a:xfrm>
                  <a:off x="4268517" y="2700022"/>
                  <a:ext cx="36472" cy="87572"/>
                </a:xfrm>
                <a:custGeom>
                  <a:avLst/>
                  <a:gdLst>
                    <a:gd name="connsiteX0" fmla="*/ 30006 w 37794"/>
                    <a:gd name="connsiteY0" fmla="*/ 90649 h 90747"/>
                    <a:gd name="connsiteX1" fmla="*/ 30006 w 37794"/>
                    <a:gd name="connsiteY1" fmla="*/ 90649 h 90747"/>
                    <a:gd name="connsiteX2" fmla="*/ 22333 w 37794"/>
                    <a:gd name="connsiteY2" fmla="*/ 85167 h 90747"/>
                    <a:gd name="connsiteX3" fmla="*/ 408 w 37794"/>
                    <a:gd name="connsiteY3" fmla="*/ 8705 h 90747"/>
                    <a:gd name="connsiteX4" fmla="*/ 3738 w 37794"/>
                    <a:gd name="connsiteY4" fmla="*/ 648 h 90747"/>
                    <a:gd name="connsiteX5" fmla="*/ 5478 w 37794"/>
                    <a:gd name="connsiteY5" fmla="*/ 209 h 90747"/>
                    <a:gd name="connsiteX6" fmla="*/ 15618 w 37794"/>
                    <a:gd name="connsiteY6" fmla="*/ 4868 h 90747"/>
                    <a:gd name="connsiteX7" fmla="*/ 37543 w 37794"/>
                    <a:gd name="connsiteY7" fmla="*/ 81330 h 90747"/>
                    <a:gd name="connsiteX8" fmla="*/ 32473 w 37794"/>
                    <a:gd name="connsiteY8" fmla="*/ 89826 h 90747"/>
                    <a:gd name="connsiteX9" fmla="*/ 30006 w 37794"/>
                    <a:gd name="connsiteY9" fmla="*/ 90649 h 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94" h="90747">
                      <a:moveTo>
                        <a:pt x="30006" y="90649"/>
                      </a:moveTo>
                      <a:lnTo>
                        <a:pt x="30006" y="90649"/>
                      </a:lnTo>
                      <a:cubicBezTo>
                        <a:pt x="26539" y="90662"/>
                        <a:pt x="23456" y="88456"/>
                        <a:pt x="22333" y="85167"/>
                      </a:cubicBezTo>
                      <a:lnTo>
                        <a:pt x="408" y="8705"/>
                      </a:lnTo>
                      <a:cubicBezTo>
                        <a:pt x="-894" y="5553"/>
                        <a:pt x="600" y="1950"/>
                        <a:pt x="3738" y="648"/>
                      </a:cubicBezTo>
                      <a:cubicBezTo>
                        <a:pt x="4299" y="415"/>
                        <a:pt x="4875" y="264"/>
                        <a:pt x="5478" y="209"/>
                      </a:cubicBezTo>
                      <a:cubicBezTo>
                        <a:pt x="9534" y="-860"/>
                        <a:pt x="13795" y="1086"/>
                        <a:pt x="15618" y="4868"/>
                      </a:cubicBezTo>
                      <a:lnTo>
                        <a:pt x="37543" y="81330"/>
                      </a:lnTo>
                      <a:cubicBezTo>
                        <a:pt x="38420" y="85071"/>
                        <a:pt x="36172" y="88826"/>
                        <a:pt x="32473" y="89826"/>
                      </a:cubicBezTo>
                      <a:cubicBezTo>
                        <a:pt x="31801" y="90443"/>
                        <a:pt x="30910" y="90745"/>
                        <a:pt x="30006" y="90649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70">
                  <a:extLst>
                    <a:ext uri="{FF2B5EF4-FFF2-40B4-BE49-F238E27FC236}">
                      <a16:creationId xmlns:a16="http://schemas.microsoft.com/office/drawing/2014/main" id="{4C97FF10-FA4A-EF1F-B502-39BCC730F38B}"/>
                    </a:ext>
                  </a:extLst>
                </p:cNvPr>
                <p:cNvSpPr/>
                <p:nvPr/>
              </p:nvSpPr>
              <p:spPr>
                <a:xfrm>
                  <a:off x="4210452" y="2478584"/>
                  <a:ext cx="32829" cy="90818"/>
                </a:xfrm>
                <a:custGeom>
                  <a:avLst/>
                  <a:gdLst>
                    <a:gd name="connsiteX0" fmla="*/ 26869 w 34019"/>
                    <a:gd name="connsiteY0" fmla="*/ 94017 h 94111"/>
                    <a:gd name="connsiteX1" fmla="*/ 26869 w 34019"/>
                    <a:gd name="connsiteY1" fmla="*/ 94017 h 94111"/>
                    <a:gd name="connsiteX2" fmla="*/ 20154 w 34019"/>
                    <a:gd name="connsiteY2" fmla="*/ 88398 h 94111"/>
                    <a:gd name="connsiteX3" fmla="*/ 148 w 34019"/>
                    <a:gd name="connsiteY3" fmla="*/ 9058 h 94111"/>
                    <a:gd name="connsiteX4" fmla="*/ 5355 w 34019"/>
                    <a:gd name="connsiteY4" fmla="*/ 426 h 94111"/>
                    <a:gd name="connsiteX5" fmla="*/ 5355 w 34019"/>
                    <a:gd name="connsiteY5" fmla="*/ 426 h 94111"/>
                    <a:gd name="connsiteX6" fmla="*/ 12960 w 34019"/>
                    <a:gd name="connsiteY6" fmla="*/ 3317 h 94111"/>
                    <a:gd name="connsiteX7" fmla="*/ 13440 w 34019"/>
                    <a:gd name="connsiteY7" fmla="*/ 5085 h 94111"/>
                    <a:gd name="connsiteX8" fmla="*/ 33446 w 34019"/>
                    <a:gd name="connsiteY8" fmla="*/ 84561 h 94111"/>
                    <a:gd name="connsiteX9" fmla="*/ 30144 w 34019"/>
                    <a:gd name="connsiteY9" fmla="*/ 92838 h 94111"/>
                    <a:gd name="connsiteX10" fmla="*/ 29061 w 34019"/>
                    <a:gd name="connsiteY10" fmla="*/ 93194 h 94111"/>
                    <a:gd name="connsiteX11" fmla="*/ 26869 w 34019"/>
                    <a:gd name="connsiteY11" fmla="*/ 94017 h 9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19" h="94111">
                      <a:moveTo>
                        <a:pt x="26869" y="94017"/>
                      </a:moveTo>
                      <a:lnTo>
                        <a:pt x="26869" y="94017"/>
                      </a:lnTo>
                      <a:cubicBezTo>
                        <a:pt x="23662" y="93770"/>
                        <a:pt x="20963" y="91509"/>
                        <a:pt x="20154" y="88398"/>
                      </a:cubicBezTo>
                      <a:lnTo>
                        <a:pt x="148" y="9058"/>
                      </a:lnTo>
                      <a:cubicBezTo>
                        <a:pt x="-798" y="5235"/>
                        <a:pt x="1532" y="1371"/>
                        <a:pt x="5355" y="426"/>
                      </a:cubicBezTo>
                      <a:cubicBezTo>
                        <a:pt x="5355" y="426"/>
                        <a:pt x="5355" y="426"/>
                        <a:pt x="5355" y="426"/>
                      </a:cubicBezTo>
                      <a:cubicBezTo>
                        <a:pt x="8260" y="-876"/>
                        <a:pt x="11658" y="412"/>
                        <a:pt x="12960" y="3317"/>
                      </a:cubicBezTo>
                      <a:cubicBezTo>
                        <a:pt x="13221" y="3879"/>
                        <a:pt x="13371" y="4468"/>
                        <a:pt x="13440" y="5085"/>
                      </a:cubicBezTo>
                      <a:lnTo>
                        <a:pt x="33446" y="84561"/>
                      </a:lnTo>
                      <a:cubicBezTo>
                        <a:pt x="34816" y="87754"/>
                        <a:pt x="33336" y="91468"/>
                        <a:pt x="30144" y="92838"/>
                      </a:cubicBezTo>
                      <a:cubicBezTo>
                        <a:pt x="29787" y="92989"/>
                        <a:pt x="29431" y="93112"/>
                        <a:pt x="29061" y="93194"/>
                      </a:cubicBezTo>
                      <a:cubicBezTo>
                        <a:pt x="28499" y="93797"/>
                        <a:pt x="27691" y="94099"/>
                        <a:pt x="26869" y="94017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171">
                  <a:extLst>
                    <a:ext uri="{FF2B5EF4-FFF2-40B4-BE49-F238E27FC236}">
                      <a16:creationId xmlns:a16="http://schemas.microsoft.com/office/drawing/2014/main" id="{14EFF790-36CC-62D3-97F6-02BA009245F2}"/>
                    </a:ext>
                  </a:extLst>
                </p:cNvPr>
                <p:cNvSpPr/>
                <p:nvPr/>
              </p:nvSpPr>
              <p:spPr>
                <a:xfrm>
                  <a:off x="4302016" y="2516376"/>
                  <a:ext cx="67895" cy="68221"/>
                </a:xfrm>
                <a:custGeom>
                  <a:avLst/>
                  <a:gdLst>
                    <a:gd name="connsiteX0" fmla="*/ 7352 w 70356"/>
                    <a:gd name="connsiteY0" fmla="*/ 70612 h 70694"/>
                    <a:gd name="connsiteX1" fmla="*/ 7352 w 70356"/>
                    <a:gd name="connsiteY1" fmla="*/ 70612 h 70694"/>
                    <a:gd name="connsiteX2" fmla="*/ -62 w 70356"/>
                    <a:gd name="connsiteY2" fmla="*/ 63500 h 70694"/>
                    <a:gd name="connsiteX3" fmla="*/ 2007 w 70356"/>
                    <a:gd name="connsiteY3" fmla="*/ 58279 h 70694"/>
                    <a:gd name="connsiteX4" fmla="*/ 58052 w 70356"/>
                    <a:gd name="connsiteY4" fmla="*/ 1686 h 70694"/>
                    <a:gd name="connsiteX5" fmla="*/ 68056 w 70356"/>
                    <a:gd name="connsiteY5" fmla="*/ 1686 h 70694"/>
                    <a:gd name="connsiteX6" fmla="*/ 68576 w 70356"/>
                    <a:gd name="connsiteY6" fmla="*/ 11168 h 70694"/>
                    <a:gd name="connsiteX7" fmla="*/ 68056 w 70356"/>
                    <a:gd name="connsiteY7" fmla="*/ 11689 h 70694"/>
                    <a:gd name="connsiteX8" fmla="*/ 13244 w 70356"/>
                    <a:gd name="connsiteY8" fmla="*/ 68419 h 70694"/>
                    <a:gd name="connsiteX9" fmla="*/ 7900 w 70356"/>
                    <a:gd name="connsiteY9" fmla="*/ 70612 h 7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356" h="70694">
                      <a:moveTo>
                        <a:pt x="7352" y="70612"/>
                      </a:moveTo>
                      <a:lnTo>
                        <a:pt x="7352" y="70612"/>
                      </a:lnTo>
                      <a:cubicBezTo>
                        <a:pt x="3337" y="70694"/>
                        <a:pt x="21" y="67501"/>
                        <a:pt x="-62" y="63500"/>
                      </a:cubicBezTo>
                      <a:cubicBezTo>
                        <a:pt x="-89" y="61554"/>
                        <a:pt x="651" y="59677"/>
                        <a:pt x="2007" y="58279"/>
                      </a:cubicBezTo>
                      <a:lnTo>
                        <a:pt x="58052" y="1686"/>
                      </a:lnTo>
                      <a:cubicBezTo>
                        <a:pt x="60971" y="-671"/>
                        <a:pt x="65137" y="-671"/>
                        <a:pt x="68056" y="1686"/>
                      </a:cubicBezTo>
                      <a:cubicBezTo>
                        <a:pt x="70823" y="4166"/>
                        <a:pt x="71056" y="8400"/>
                        <a:pt x="68576" y="11168"/>
                      </a:cubicBezTo>
                      <a:cubicBezTo>
                        <a:pt x="68412" y="11346"/>
                        <a:pt x="68234" y="11525"/>
                        <a:pt x="68056" y="11689"/>
                      </a:cubicBezTo>
                      <a:lnTo>
                        <a:pt x="13244" y="68419"/>
                      </a:lnTo>
                      <a:cubicBezTo>
                        <a:pt x="11791" y="69776"/>
                        <a:pt x="9887" y="70557"/>
                        <a:pt x="7900" y="7061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172">
                  <a:extLst>
                    <a:ext uri="{FF2B5EF4-FFF2-40B4-BE49-F238E27FC236}">
                      <a16:creationId xmlns:a16="http://schemas.microsoft.com/office/drawing/2014/main" id="{E8314F99-372C-5117-F8C4-553D3FE6539C}"/>
                    </a:ext>
                  </a:extLst>
                </p:cNvPr>
                <p:cNvSpPr/>
                <p:nvPr/>
              </p:nvSpPr>
              <p:spPr>
                <a:xfrm>
                  <a:off x="4137856" y="2677391"/>
                  <a:ext cx="71463" cy="71838"/>
                </a:xfrm>
                <a:custGeom>
                  <a:avLst/>
                  <a:gdLst>
                    <a:gd name="connsiteX0" fmla="*/ 7135 w 74054"/>
                    <a:gd name="connsiteY0" fmla="*/ 74361 h 74442"/>
                    <a:gd name="connsiteX1" fmla="*/ 7135 w 74054"/>
                    <a:gd name="connsiteY1" fmla="*/ 74361 h 74442"/>
                    <a:gd name="connsiteX2" fmla="*/ 2340 w 74054"/>
                    <a:gd name="connsiteY2" fmla="*/ 72031 h 74442"/>
                    <a:gd name="connsiteX3" fmla="*/ 1586 w 74054"/>
                    <a:gd name="connsiteY3" fmla="*/ 62371 h 74442"/>
                    <a:gd name="connsiteX4" fmla="*/ 2340 w 74054"/>
                    <a:gd name="connsiteY4" fmla="*/ 61617 h 74442"/>
                    <a:gd name="connsiteX5" fmla="*/ 61262 w 74054"/>
                    <a:gd name="connsiteY5" fmla="*/ 2283 h 74442"/>
                    <a:gd name="connsiteX6" fmla="*/ 71909 w 74054"/>
                    <a:gd name="connsiteY6" fmla="*/ 1968 h 74442"/>
                    <a:gd name="connsiteX7" fmla="*/ 72224 w 74054"/>
                    <a:gd name="connsiteY7" fmla="*/ 2283 h 74442"/>
                    <a:gd name="connsiteX8" fmla="*/ 72224 w 74054"/>
                    <a:gd name="connsiteY8" fmla="*/ 12561 h 74442"/>
                    <a:gd name="connsiteX9" fmla="*/ 12617 w 74054"/>
                    <a:gd name="connsiteY9" fmla="*/ 72031 h 74442"/>
                    <a:gd name="connsiteX10" fmla="*/ 7135 w 74054"/>
                    <a:gd name="connsiteY10" fmla="*/ 74361 h 7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54" h="74442">
                      <a:moveTo>
                        <a:pt x="7135" y="74361"/>
                      </a:moveTo>
                      <a:lnTo>
                        <a:pt x="7135" y="74361"/>
                      </a:lnTo>
                      <a:cubicBezTo>
                        <a:pt x="5299" y="74238"/>
                        <a:pt x="3573" y="73402"/>
                        <a:pt x="2340" y="72031"/>
                      </a:cubicBezTo>
                      <a:cubicBezTo>
                        <a:pt x="-538" y="69578"/>
                        <a:pt x="-881" y="65248"/>
                        <a:pt x="1586" y="62371"/>
                      </a:cubicBezTo>
                      <a:cubicBezTo>
                        <a:pt x="1819" y="62097"/>
                        <a:pt x="2065" y="61850"/>
                        <a:pt x="2340" y="61617"/>
                      </a:cubicBezTo>
                      <a:lnTo>
                        <a:pt x="61262" y="2283"/>
                      </a:lnTo>
                      <a:cubicBezTo>
                        <a:pt x="64112" y="-745"/>
                        <a:pt x="68895" y="-882"/>
                        <a:pt x="71909" y="1968"/>
                      </a:cubicBezTo>
                      <a:cubicBezTo>
                        <a:pt x="72019" y="2078"/>
                        <a:pt x="72128" y="2174"/>
                        <a:pt x="72224" y="2283"/>
                      </a:cubicBezTo>
                      <a:cubicBezTo>
                        <a:pt x="74581" y="5298"/>
                        <a:pt x="74581" y="9546"/>
                        <a:pt x="72224" y="12561"/>
                      </a:cubicBezTo>
                      <a:lnTo>
                        <a:pt x="12617" y="72031"/>
                      </a:lnTo>
                      <a:cubicBezTo>
                        <a:pt x="11178" y="73511"/>
                        <a:pt x="9205" y="74347"/>
                        <a:pt x="7135" y="74361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: Shape 173">
                  <a:extLst>
                    <a:ext uri="{FF2B5EF4-FFF2-40B4-BE49-F238E27FC236}">
                      <a16:creationId xmlns:a16="http://schemas.microsoft.com/office/drawing/2014/main" id="{A1E97CC1-40A2-C7B1-6A12-A8614E5CDB4B}"/>
                    </a:ext>
                  </a:extLst>
                </p:cNvPr>
                <p:cNvSpPr/>
                <p:nvPr/>
              </p:nvSpPr>
              <p:spPr>
                <a:xfrm>
                  <a:off x="4175481" y="2550401"/>
                  <a:ext cx="164500" cy="164455"/>
                </a:xfrm>
                <a:custGeom>
                  <a:avLst/>
                  <a:gdLst>
                    <a:gd name="connsiteX0" fmla="*/ 85307 w 170464"/>
                    <a:gd name="connsiteY0" fmla="*/ 14252 h 170417"/>
                    <a:gd name="connsiteX1" fmla="*/ 85307 w 170464"/>
                    <a:gd name="connsiteY1" fmla="*/ 14252 h 170417"/>
                    <a:gd name="connsiteX2" fmla="*/ 35291 w 170464"/>
                    <a:gd name="connsiteY2" fmla="*/ 35080 h 170417"/>
                    <a:gd name="connsiteX3" fmla="*/ 14463 w 170464"/>
                    <a:gd name="connsiteY3" fmla="*/ 85233 h 170417"/>
                    <a:gd name="connsiteX4" fmla="*/ 85307 w 170464"/>
                    <a:gd name="connsiteY4" fmla="*/ 156351 h 170417"/>
                    <a:gd name="connsiteX5" fmla="*/ 155342 w 170464"/>
                    <a:gd name="connsiteY5" fmla="*/ 86891 h 170417"/>
                    <a:gd name="connsiteX6" fmla="*/ 155329 w 170464"/>
                    <a:gd name="connsiteY6" fmla="*/ 85233 h 170417"/>
                    <a:gd name="connsiteX7" fmla="*/ 135322 w 170464"/>
                    <a:gd name="connsiteY7" fmla="*/ 35080 h 170417"/>
                    <a:gd name="connsiteX8" fmla="*/ 85307 w 170464"/>
                    <a:gd name="connsiteY8" fmla="*/ 14252 h 170417"/>
                    <a:gd name="connsiteX9" fmla="*/ 85307 w 170464"/>
                    <a:gd name="connsiteY9" fmla="*/ 170328 h 170417"/>
                    <a:gd name="connsiteX10" fmla="*/ 85307 w 170464"/>
                    <a:gd name="connsiteY10" fmla="*/ 170328 h 170417"/>
                    <a:gd name="connsiteX11" fmla="*/ 24603 w 170464"/>
                    <a:gd name="connsiteY11" fmla="*/ 145526 h 170417"/>
                    <a:gd name="connsiteX12" fmla="*/ -62 w 170464"/>
                    <a:gd name="connsiteY12" fmla="*/ 85233 h 170417"/>
                    <a:gd name="connsiteX13" fmla="*/ 85088 w 170464"/>
                    <a:gd name="connsiteY13" fmla="*/ -82 h 170417"/>
                    <a:gd name="connsiteX14" fmla="*/ 170402 w 170464"/>
                    <a:gd name="connsiteY14" fmla="*/ 85054 h 170417"/>
                    <a:gd name="connsiteX15" fmla="*/ 145326 w 170464"/>
                    <a:gd name="connsiteY15" fmla="*/ 145526 h 170417"/>
                    <a:gd name="connsiteX16" fmla="*/ 85307 w 170464"/>
                    <a:gd name="connsiteY16" fmla="*/ 170328 h 1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0464" h="170417">
                      <a:moveTo>
                        <a:pt x="85307" y="14252"/>
                      </a:moveTo>
                      <a:lnTo>
                        <a:pt x="85307" y="14252"/>
                      </a:lnTo>
                      <a:cubicBezTo>
                        <a:pt x="66520" y="14210"/>
                        <a:pt x="48501" y="21720"/>
                        <a:pt x="35291" y="35080"/>
                      </a:cubicBezTo>
                      <a:cubicBezTo>
                        <a:pt x="21739" y="48221"/>
                        <a:pt x="14203" y="66364"/>
                        <a:pt x="14463" y="85233"/>
                      </a:cubicBezTo>
                      <a:cubicBezTo>
                        <a:pt x="14463" y="124409"/>
                        <a:pt x="46130" y="156200"/>
                        <a:pt x="85307" y="156351"/>
                      </a:cubicBezTo>
                      <a:cubicBezTo>
                        <a:pt x="123826" y="156515"/>
                        <a:pt x="155178" y="125410"/>
                        <a:pt x="155342" y="86891"/>
                      </a:cubicBezTo>
                      <a:cubicBezTo>
                        <a:pt x="155342" y="86343"/>
                        <a:pt x="155342" y="85781"/>
                        <a:pt x="155329" y="85233"/>
                      </a:cubicBezTo>
                      <a:cubicBezTo>
                        <a:pt x="155575" y="66528"/>
                        <a:pt x="148381" y="48481"/>
                        <a:pt x="135322" y="35080"/>
                      </a:cubicBezTo>
                      <a:cubicBezTo>
                        <a:pt x="121948" y="21953"/>
                        <a:pt x="104039" y="14498"/>
                        <a:pt x="85307" y="14252"/>
                      </a:cubicBezTo>
                      <a:close/>
                      <a:moveTo>
                        <a:pt x="85307" y="170328"/>
                      </a:moveTo>
                      <a:lnTo>
                        <a:pt x="85307" y="170328"/>
                      </a:lnTo>
                      <a:cubicBezTo>
                        <a:pt x="62546" y="170643"/>
                        <a:pt x="40635" y="161695"/>
                        <a:pt x="24603" y="145526"/>
                      </a:cubicBezTo>
                      <a:cubicBezTo>
                        <a:pt x="8941" y="129342"/>
                        <a:pt x="116" y="107747"/>
                        <a:pt x="-62" y="85233"/>
                      </a:cubicBezTo>
                      <a:cubicBezTo>
                        <a:pt x="-117" y="38163"/>
                        <a:pt x="38004" y="-41"/>
                        <a:pt x="85088" y="-82"/>
                      </a:cubicBezTo>
                      <a:cubicBezTo>
                        <a:pt x="132157" y="-137"/>
                        <a:pt x="170347" y="37985"/>
                        <a:pt x="170402" y="85054"/>
                      </a:cubicBezTo>
                      <a:cubicBezTo>
                        <a:pt x="170429" y="107747"/>
                        <a:pt x="161399" y="129507"/>
                        <a:pt x="145326" y="145526"/>
                      </a:cubicBezTo>
                      <a:cubicBezTo>
                        <a:pt x="129457" y="161517"/>
                        <a:pt x="107834" y="170451"/>
                        <a:pt x="85307" y="1703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: Shape 174">
                  <a:extLst>
                    <a:ext uri="{FF2B5EF4-FFF2-40B4-BE49-F238E27FC236}">
                      <a16:creationId xmlns:a16="http://schemas.microsoft.com/office/drawing/2014/main" id="{6A4B9BE2-6309-DC4F-0AD1-038BF4530FEF}"/>
                    </a:ext>
                  </a:extLst>
                </p:cNvPr>
                <p:cNvSpPr/>
                <p:nvPr/>
              </p:nvSpPr>
              <p:spPr>
                <a:xfrm>
                  <a:off x="4218774" y="2597552"/>
                  <a:ext cx="82302" cy="71675"/>
                </a:xfrm>
                <a:custGeom>
                  <a:avLst/>
                  <a:gdLst>
                    <a:gd name="connsiteX0" fmla="*/ 35648 w 85286"/>
                    <a:gd name="connsiteY0" fmla="*/ 73781 h 74273"/>
                    <a:gd name="connsiteX1" fmla="*/ 35648 w 85286"/>
                    <a:gd name="connsiteY1" fmla="*/ 73781 h 74273"/>
                    <a:gd name="connsiteX2" fmla="*/ 31126 w 85286"/>
                    <a:gd name="connsiteY2" fmla="*/ 73781 h 74273"/>
                    <a:gd name="connsiteX3" fmla="*/ 2761 w 85286"/>
                    <a:gd name="connsiteY3" fmla="*/ 52130 h 74273"/>
                    <a:gd name="connsiteX4" fmla="*/ 1254 w 85286"/>
                    <a:gd name="connsiteY4" fmla="*/ 41579 h 74273"/>
                    <a:gd name="connsiteX5" fmla="*/ 11216 w 85286"/>
                    <a:gd name="connsiteY5" fmla="*/ 40044 h 74273"/>
                    <a:gd name="connsiteX6" fmla="*/ 11257 w 85286"/>
                    <a:gd name="connsiteY6" fmla="*/ 40072 h 74273"/>
                    <a:gd name="connsiteX7" fmla="*/ 34141 w 85286"/>
                    <a:gd name="connsiteY7" fmla="*/ 57749 h 74273"/>
                    <a:gd name="connsiteX8" fmla="*/ 73194 w 85286"/>
                    <a:gd name="connsiteY8" fmla="*/ 2937 h 74273"/>
                    <a:gd name="connsiteX9" fmla="*/ 81649 w 85286"/>
                    <a:gd name="connsiteY9" fmla="*/ 786 h 74273"/>
                    <a:gd name="connsiteX10" fmla="*/ 82375 w 85286"/>
                    <a:gd name="connsiteY10" fmla="*/ 1293 h 74273"/>
                    <a:gd name="connsiteX11" fmla="*/ 83882 w 85286"/>
                    <a:gd name="connsiteY11" fmla="*/ 11707 h 74273"/>
                    <a:gd name="connsiteX12" fmla="*/ 40993 w 85286"/>
                    <a:gd name="connsiteY12" fmla="*/ 71863 h 74273"/>
                    <a:gd name="connsiteX13" fmla="*/ 35648 w 85286"/>
                    <a:gd name="connsiteY13" fmla="*/ 74192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86" h="74273">
                      <a:moveTo>
                        <a:pt x="35648" y="73781"/>
                      </a:moveTo>
                      <a:lnTo>
                        <a:pt x="35648" y="73781"/>
                      </a:lnTo>
                      <a:cubicBezTo>
                        <a:pt x="34154" y="74110"/>
                        <a:pt x="32620" y="74110"/>
                        <a:pt x="31126" y="73781"/>
                      </a:cubicBezTo>
                      <a:lnTo>
                        <a:pt x="2761" y="52130"/>
                      </a:lnTo>
                      <a:cubicBezTo>
                        <a:pt x="-322" y="49486"/>
                        <a:pt x="-966" y="44978"/>
                        <a:pt x="1254" y="41579"/>
                      </a:cubicBezTo>
                      <a:cubicBezTo>
                        <a:pt x="3583" y="38400"/>
                        <a:pt x="8037" y="37715"/>
                        <a:pt x="11216" y="40044"/>
                      </a:cubicBezTo>
                      <a:cubicBezTo>
                        <a:pt x="11229" y="40044"/>
                        <a:pt x="11243" y="40058"/>
                        <a:pt x="11257" y="40072"/>
                      </a:cubicBezTo>
                      <a:lnTo>
                        <a:pt x="34141" y="57749"/>
                      </a:lnTo>
                      <a:lnTo>
                        <a:pt x="73194" y="2937"/>
                      </a:lnTo>
                      <a:cubicBezTo>
                        <a:pt x="74935" y="5"/>
                        <a:pt x="78717" y="-955"/>
                        <a:pt x="81649" y="786"/>
                      </a:cubicBezTo>
                      <a:cubicBezTo>
                        <a:pt x="81896" y="936"/>
                        <a:pt x="82142" y="1101"/>
                        <a:pt x="82375" y="1293"/>
                      </a:cubicBezTo>
                      <a:cubicBezTo>
                        <a:pt x="85486" y="3855"/>
                        <a:pt x="86143" y="8363"/>
                        <a:pt x="83882" y="11707"/>
                      </a:cubicBezTo>
                      <a:lnTo>
                        <a:pt x="40993" y="71863"/>
                      </a:lnTo>
                      <a:cubicBezTo>
                        <a:pt x="39581" y="73301"/>
                        <a:pt x="37663" y="74137"/>
                        <a:pt x="35648" y="7419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F4029E-95CA-F93B-B59B-98EC18FAE347}"/>
                  </a:ext>
                </a:extLst>
              </p:cNvPr>
              <p:cNvSpPr txBox="1"/>
              <p:nvPr/>
            </p:nvSpPr>
            <p:spPr>
              <a:xfrm>
                <a:off x="1016839" y="2464618"/>
                <a:ext cx="2892849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Network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09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1C879-65E9-AC67-9B7C-F7450EF6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78975-72CD-5A9E-5C54-FC240ED4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Key Differences between EDR &amp; Antivirus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1AD88-FD6C-CDD5-95E9-7C660983D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Choosing the right solution depends on your organization’s risks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9B2C48-22AC-FC6B-E6A4-DD4A164A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865388"/>
            <a:ext cx="11271250" cy="36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EA834-F4CD-4BEF-AEB9-22C72414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52">
              <a:defRPr/>
            </a:pPr>
            <a:fld id="{DD7F0461-29A6-4A0B-9740-5163864C53CD}" type="slidenum">
              <a:rPr lang="en-US">
                <a:solidFill>
                  <a:srgbClr val="E55E06"/>
                </a:solidFill>
                <a:latin typeface="Arial" panose="020B0604020202020204"/>
              </a:rPr>
              <a:pPr defTabSz="913852">
                <a:defRPr/>
              </a:pPr>
              <a:t>19</a:t>
            </a:fld>
            <a:endParaRPr lang="en-US" dirty="0">
              <a:solidFill>
                <a:srgbClr val="E55E06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26271-D0CC-4F3B-A162-E697A524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30" y="256508"/>
            <a:ext cx="11036808" cy="632441"/>
          </a:xfrm>
        </p:spPr>
        <p:txBody>
          <a:bodyPr>
            <a:normAutofit fontScale="90000"/>
          </a:bodyPr>
          <a:lstStyle/>
          <a:p>
            <a:r>
              <a:rPr lang="en-US" dirty="0"/>
              <a:t>Fidelis Endpoint Detection and Response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63428-EC1A-45C0-9DFC-09C56E3F2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98" dirty="0"/>
              <a:t>Monitor and Defend Your Endpoints On and Off Your Network – No Matter Where They Are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7A8A19BC-9289-4686-9F63-99CE49FF0A2E}"/>
              </a:ext>
            </a:extLst>
          </p:cNvPr>
          <p:cNvSpPr txBox="1">
            <a:spLocks/>
          </p:cNvSpPr>
          <p:nvPr/>
        </p:nvSpPr>
        <p:spPr>
          <a:xfrm>
            <a:off x="8957054" y="1927399"/>
            <a:ext cx="2992452" cy="3827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30188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95000"/>
              </a:lnSpc>
              <a:spcBef>
                <a:spcPts val="1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Greater Visibility and Deeper Insights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Advanced, Real-time Threat Detection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Forensic Analysis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Validate, Investigate and Triage Alerts, Malware and Endpoint Behavior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Containment and Out-of-the box or </a:t>
            </a:r>
            <a:br>
              <a:rPr lang="en-US" sz="14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Customizable Remediation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Automated Incident Response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Embedded sandboxing</a:t>
            </a:r>
          </a:p>
          <a:p>
            <a:pPr defTabSz="913852">
              <a:buClr>
                <a:srgbClr val="5B9BD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Coexist with EPP of choice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74325A-B66A-48D5-873A-1F9154CF69AE}"/>
              </a:ext>
            </a:extLst>
          </p:cNvPr>
          <p:cNvCxnSpPr>
            <a:cxnSpLocks/>
          </p:cNvCxnSpPr>
          <p:nvPr/>
        </p:nvCxnSpPr>
        <p:spPr>
          <a:xfrm>
            <a:off x="7048766" y="3184703"/>
            <a:ext cx="0" cy="501674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61A854-BEFE-468E-8E5E-F7F48CF2AB6A}"/>
              </a:ext>
            </a:extLst>
          </p:cNvPr>
          <p:cNvCxnSpPr>
            <a:cxnSpLocks/>
          </p:cNvCxnSpPr>
          <p:nvPr/>
        </p:nvCxnSpPr>
        <p:spPr>
          <a:xfrm>
            <a:off x="6144361" y="2162195"/>
            <a:ext cx="0" cy="1485126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926A8F-D977-4432-A837-D3127F02D4F1}"/>
              </a:ext>
            </a:extLst>
          </p:cNvPr>
          <p:cNvCxnSpPr>
            <a:cxnSpLocks/>
          </p:cNvCxnSpPr>
          <p:nvPr/>
        </p:nvCxnSpPr>
        <p:spPr>
          <a:xfrm>
            <a:off x="7048766" y="4136992"/>
            <a:ext cx="0" cy="712288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3DEDDF-E0D5-4C37-BF00-C5887BE197FC}"/>
              </a:ext>
            </a:extLst>
          </p:cNvPr>
          <p:cNvCxnSpPr>
            <a:cxnSpLocks/>
          </p:cNvCxnSpPr>
          <p:nvPr/>
        </p:nvCxnSpPr>
        <p:spPr>
          <a:xfrm>
            <a:off x="6144361" y="4499730"/>
            <a:ext cx="0" cy="840895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EF486D-FE7A-4DAE-B4B0-81E3403A18A8}"/>
              </a:ext>
            </a:extLst>
          </p:cNvPr>
          <p:cNvCxnSpPr>
            <a:cxnSpLocks/>
          </p:cNvCxnSpPr>
          <p:nvPr/>
        </p:nvCxnSpPr>
        <p:spPr>
          <a:xfrm>
            <a:off x="2967412" y="3297962"/>
            <a:ext cx="0" cy="1551318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CECE4C-689F-4C6C-8F43-5A26AC63B3D6}"/>
              </a:ext>
            </a:extLst>
          </p:cNvPr>
          <p:cNvCxnSpPr>
            <a:cxnSpLocks/>
          </p:cNvCxnSpPr>
          <p:nvPr/>
        </p:nvCxnSpPr>
        <p:spPr>
          <a:xfrm rot="16200000">
            <a:off x="3442133" y="3107828"/>
            <a:ext cx="0" cy="358406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022384-8636-4312-8981-64D2B284C659}"/>
              </a:ext>
            </a:extLst>
          </p:cNvPr>
          <p:cNvCxnSpPr>
            <a:cxnSpLocks/>
          </p:cNvCxnSpPr>
          <p:nvPr/>
        </p:nvCxnSpPr>
        <p:spPr>
          <a:xfrm>
            <a:off x="3627468" y="3335721"/>
            <a:ext cx="0" cy="734948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F3E040-4834-47E4-82A1-31605F91B840}"/>
              </a:ext>
            </a:extLst>
          </p:cNvPr>
          <p:cNvCxnSpPr>
            <a:cxnSpLocks/>
          </p:cNvCxnSpPr>
          <p:nvPr/>
        </p:nvCxnSpPr>
        <p:spPr>
          <a:xfrm>
            <a:off x="4632758" y="2258860"/>
            <a:ext cx="0" cy="1811809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9A9F92-F280-4A00-8B1A-133C8C7DBD6E}"/>
              </a:ext>
            </a:extLst>
          </p:cNvPr>
          <p:cNvCxnSpPr>
            <a:cxnSpLocks/>
          </p:cNvCxnSpPr>
          <p:nvPr/>
        </p:nvCxnSpPr>
        <p:spPr>
          <a:xfrm flipH="1">
            <a:off x="3630309" y="4073621"/>
            <a:ext cx="1244676" cy="0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AA908-E47E-4D2D-9357-F911BB3F7D04}"/>
              </a:ext>
            </a:extLst>
          </p:cNvPr>
          <p:cNvGrpSpPr/>
          <p:nvPr/>
        </p:nvGrpSpPr>
        <p:grpSpPr>
          <a:xfrm>
            <a:off x="4289570" y="1983748"/>
            <a:ext cx="686380" cy="686380"/>
            <a:chOff x="3294793" y="1488127"/>
            <a:chExt cx="799542" cy="79954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CA0C37-3F1A-4D35-994D-2E65DF50E039}"/>
                </a:ext>
              </a:extLst>
            </p:cNvPr>
            <p:cNvSpPr/>
            <p:nvPr/>
          </p:nvSpPr>
          <p:spPr>
            <a:xfrm>
              <a:off x="3294793" y="1488127"/>
              <a:ext cx="799542" cy="79954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4BD213-C456-43D5-A3D7-47DBF87A5FFA}"/>
                </a:ext>
              </a:extLst>
            </p:cNvPr>
            <p:cNvSpPr/>
            <p:nvPr/>
          </p:nvSpPr>
          <p:spPr>
            <a:xfrm>
              <a:off x="3530181" y="1660011"/>
              <a:ext cx="338196" cy="455774"/>
            </a:xfrm>
            <a:custGeom>
              <a:avLst/>
              <a:gdLst>
                <a:gd name="connsiteX0" fmla="*/ 1068082 w 1082282"/>
                <a:gd name="connsiteY0" fmla="*/ 1050727 h 1458554"/>
                <a:gd name="connsiteX1" fmla="*/ 1082281 w 1082282"/>
                <a:gd name="connsiteY1" fmla="*/ 1050727 h 1458554"/>
                <a:gd name="connsiteX2" fmla="*/ 1082281 w 1082282"/>
                <a:gd name="connsiteY2" fmla="*/ 1050727 h 1458554"/>
                <a:gd name="connsiteX3" fmla="*/ 1082281 w 1082282"/>
                <a:gd name="connsiteY3" fmla="*/ 221662 h 1458554"/>
                <a:gd name="connsiteX4" fmla="*/ 1082281 w 1082282"/>
                <a:gd name="connsiteY4" fmla="*/ 216929 h 1458554"/>
                <a:gd name="connsiteX5" fmla="*/ 1082281 w 1082282"/>
                <a:gd name="connsiteY5" fmla="*/ 209830 h 1458554"/>
                <a:gd name="connsiteX6" fmla="*/ 1082281 w 1082282"/>
                <a:gd name="connsiteY6" fmla="*/ 203519 h 1458554"/>
                <a:gd name="connsiteX7" fmla="*/ 543507 w 1082282"/>
                <a:gd name="connsiteY7" fmla="*/ 0 h 1458554"/>
                <a:gd name="connsiteX8" fmla="*/ 8677 w 1082282"/>
                <a:gd name="connsiteY8" fmla="*/ 174332 h 1458554"/>
                <a:gd name="connsiteX9" fmla="*/ 8677 w 1082282"/>
                <a:gd name="connsiteY9" fmla="*/ 179854 h 1458554"/>
                <a:gd name="connsiteX10" fmla="*/ 0 w 1082282"/>
                <a:gd name="connsiteY10" fmla="*/ 183010 h 1458554"/>
                <a:gd name="connsiteX11" fmla="*/ 0 w 1082282"/>
                <a:gd name="connsiteY11" fmla="*/ 1055460 h 1458554"/>
                <a:gd name="connsiteX12" fmla="*/ 0 w 1082282"/>
                <a:gd name="connsiteY12" fmla="*/ 1055460 h 1458554"/>
                <a:gd name="connsiteX13" fmla="*/ 22876 w 1082282"/>
                <a:gd name="connsiteY13" fmla="*/ 1055460 h 1458554"/>
                <a:gd name="connsiteX14" fmla="*/ 27609 w 1082282"/>
                <a:gd name="connsiteY14" fmla="*/ 1060982 h 1458554"/>
                <a:gd name="connsiteX15" fmla="*/ 500910 w 1082282"/>
                <a:gd name="connsiteY15" fmla="*/ 1199817 h 1458554"/>
                <a:gd name="connsiteX16" fmla="*/ 516686 w 1082282"/>
                <a:gd name="connsiteY16" fmla="*/ 1199817 h 1458554"/>
                <a:gd name="connsiteX17" fmla="*/ 516686 w 1082282"/>
                <a:gd name="connsiteY17" fmla="*/ 1407280 h 1458554"/>
                <a:gd name="connsiteX18" fmla="*/ 259526 w 1082282"/>
                <a:gd name="connsiteY18" fmla="*/ 1407280 h 1458554"/>
                <a:gd name="connsiteX19" fmla="*/ 259526 w 1082282"/>
                <a:gd name="connsiteY19" fmla="*/ 1407280 h 1458554"/>
                <a:gd name="connsiteX20" fmla="*/ 259526 w 1082282"/>
                <a:gd name="connsiteY20" fmla="*/ 1458554 h 1458554"/>
                <a:gd name="connsiteX21" fmla="*/ 259526 w 1082282"/>
                <a:gd name="connsiteY21" fmla="*/ 1458554 h 1458554"/>
                <a:gd name="connsiteX22" fmla="*/ 825910 w 1082282"/>
                <a:gd name="connsiteY22" fmla="*/ 1458554 h 1458554"/>
                <a:gd name="connsiteX23" fmla="*/ 825910 w 1082282"/>
                <a:gd name="connsiteY23" fmla="*/ 1458554 h 1458554"/>
                <a:gd name="connsiteX24" fmla="*/ 825910 w 1082282"/>
                <a:gd name="connsiteY24" fmla="*/ 1407280 h 1458554"/>
                <a:gd name="connsiteX25" fmla="*/ 825910 w 1082282"/>
                <a:gd name="connsiteY25" fmla="*/ 1407280 h 1458554"/>
                <a:gd name="connsiteX26" fmla="*/ 571905 w 1082282"/>
                <a:gd name="connsiteY26" fmla="*/ 1407280 h 1458554"/>
                <a:gd name="connsiteX27" fmla="*/ 571905 w 1082282"/>
                <a:gd name="connsiteY27" fmla="*/ 1203761 h 1458554"/>
                <a:gd name="connsiteX28" fmla="*/ 586893 w 1082282"/>
                <a:gd name="connsiteY28" fmla="*/ 1203761 h 1458554"/>
                <a:gd name="connsiteX29" fmla="*/ 1064137 w 1082282"/>
                <a:gd name="connsiteY29" fmla="*/ 1058616 h 1458554"/>
                <a:gd name="connsiteX30" fmla="*/ 1025485 w 1082282"/>
                <a:gd name="connsiteY30" fmla="*/ 1020751 h 1458554"/>
                <a:gd name="connsiteX31" fmla="*/ 541929 w 1082282"/>
                <a:gd name="connsiteY31" fmla="*/ 1153276 h 1458554"/>
                <a:gd name="connsiteX32" fmla="*/ 58374 w 1082282"/>
                <a:gd name="connsiteY32" fmla="*/ 1017596 h 1458554"/>
                <a:gd name="connsiteX33" fmla="*/ 58374 w 1082282"/>
                <a:gd name="connsiteY33" fmla="*/ 1011285 h 1458554"/>
                <a:gd name="connsiteX34" fmla="*/ 58374 w 1082282"/>
                <a:gd name="connsiteY34" fmla="*/ 832220 h 1458554"/>
                <a:gd name="connsiteX35" fmla="*/ 82039 w 1082282"/>
                <a:gd name="connsiteY35" fmla="*/ 847208 h 1458554"/>
                <a:gd name="connsiteX36" fmla="*/ 545085 w 1082282"/>
                <a:gd name="connsiteY36" fmla="*/ 941868 h 1458554"/>
                <a:gd name="connsiteX37" fmla="*/ 1006553 w 1082282"/>
                <a:gd name="connsiteY37" fmla="*/ 847997 h 1458554"/>
                <a:gd name="connsiteX38" fmla="*/ 1030218 w 1082282"/>
                <a:gd name="connsiteY38" fmla="*/ 833798 h 1458554"/>
                <a:gd name="connsiteX39" fmla="*/ 1025485 w 1082282"/>
                <a:gd name="connsiteY39" fmla="*/ 758859 h 1458554"/>
                <a:gd name="connsiteX40" fmla="*/ 541929 w 1082282"/>
                <a:gd name="connsiteY40" fmla="*/ 891383 h 1458554"/>
                <a:gd name="connsiteX41" fmla="*/ 58374 w 1082282"/>
                <a:gd name="connsiteY41" fmla="*/ 755703 h 1458554"/>
                <a:gd name="connsiteX42" fmla="*/ 58374 w 1082282"/>
                <a:gd name="connsiteY42" fmla="*/ 750181 h 1458554"/>
                <a:gd name="connsiteX43" fmla="*/ 58374 w 1082282"/>
                <a:gd name="connsiteY43" fmla="*/ 574271 h 1458554"/>
                <a:gd name="connsiteX44" fmla="*/ 82039 w 1082282"/>
                <a:gd name="connsiteY44" fmla="*/ 589259 h 1458554"/>
                <a:gd name="connsiteX45" fmla="*/ 545085 w 1082282"/>
                <a:gd name="connsiteY45" fmla="*/ 683919 h 1458554"/>
                <a:gd name="connsiteX46" fmla="*/ 1006553 w 1082282"/>
                <a:gd name="connsiteY46" fmla="*/ 590048 h 1458554"/>
                <a:gd name="connsiteX47" fmla="*/ 1025485 w 1082282"/>
                <a:gd name="connsiteY47" fmla="*/ 575849 h 1458554"/>
                <a:gd name="connsiteX48" fmla="*/ 1025485 w 1082282"/>
                <a:gd name="connsiteY48" fmla="*/ 500910 h 1458554"/>
                <a:gd name="connsiteX49" fmla="*/ 543507 w 1082282"/>
                <a:gd name="connsiteY49" fmla="*/ 631067 h 1458554"/>
                <a:gd name="connsiteX50" fmla="*/ 58374 w 1082282"/>
                <a:gd name="connsiteY50" fmla="*/ 497754 h 1458554"/>
                <a:gd name="connsiteX51" fmla="*/ 58374 w 1082282"/>
                <a:gd name="connsiteY51" fmla="*/ 492233 h 1458554"/>
                <a:gd name="connsiteX52" fmla="*/ 58374 w 1082282"/>
                <a:gd name="connsiteY52" fmla="*/ 297391 h 1458554"/>
                <a:gd name="connsiteX53" fmla="*/ 78883 w 1082282"/>
                <a:gd name="connsiteY53" fmla="*/ 315534 h 1458554"/>
                <a:gd name="connsiteX54" fmla="*/ 541929 w 1082282"/>
                <a:gd name="connsiteY54" fmla="*/ 410194 h 1458554"/>
                <a:gd name="connsiteX55" fmla="*/ 1004975 w 1082282"/>
                <a:gd name="connsiteY55" fmla="*/ 315534 h 1458554"/>
                <a:gd name="connsiteX56" fmla="*/ 1028640 w 1082282"/>
                <a:gd name="connsiteY56" fmla="*/ 300546 h 1458554"/>
                <a:gd name="connsiteX57" fmla="*/ 543507 w 1082282"/>
                <a:gd name="connsiteY57" fmla="*/ 355764 h 1458554"/>
                <a:gd name="connsiteX58" fmla="*/ 58374 w 1082282"/>
                <a:gd name="connsiteY58" fmla="*/ 220085 h 1458554"/>
                <a:gd name="connsiteX59" fmla="*/ 58374 w 1082282"/>
                <a:gd name="connsiteY59" fmla="*/ 214563 h 1458554"/>
                <a:gd name="connsiteX60" fmla="*/ 58374 w 1082282"/>
                <a:gd name="connsiteY60" fmla="*/ 186165 h 1458554"/>
                <a:gd name="connsiteX61" fmla="*/ 543507 w 1082282"/>
                <a:gd name="connsiteY61" fmla="*/ 50485 h 1458554"/>
                <a:gd name="connsiteX62" fmla="*/ 1031795 w 1082282"/>
                <a:gd name="connsiteY62" fmla="*/ 203519 h 1458554"/>
                <a:gd name="connsiteX63" fmla="*/ 543507 w 1082282"/>
                <a:gd name="connsiteY63" fmla="*/ 355764 h 14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82282" h="1458554">
                  <a:moveTo>
                    <a:pt x="1068082" y="1050727"/>
                  </a:moveTo>
                  <a:lnTo>
                    <a:pt x="1082281" y="1050727"/>
                  </a:lnTo>
                  <a:cubicBezTo>
                    <a:pt x="1082281" y="1050727"/>
                    <a:pt x="1082281" y="1050727"/>
                    <a:pt x="1082281" y="1050727"/>
                  </a:cubicBezTo>
                  <a:lnTo>
                    <a:pt x="1082281" y="221662"/>
                  </a:lnTo>
                  <a:lnTo>
                    <a:pt x="1082281" y="216929"/>
                  </a:lnTo>
                  <a:lnTo>
                    <a:pt x="1082281" y="209830"/>
                  </a:lnTo>
                  <a:cubicBezTo>
                    <a:pt x="1082281" y="209830"/>
                    <a:pt x="1082281" y="205886"/>
                    <a:pt x="1082281" y="203519"/>
                  </a:cubicBezTo>
                  <a:cubicBezTo>
                    <a:pt x="1083070" y="70995"/>
                    <a:pt x="804611" y="0"/>
                    <a:pt x="543507" y="0"/>
                  </a:cubicBezTo>
                  <a:cubicBezTo>
                    <a:pt x="306857" y="0"/>
                    <a:pt x="46541" y="59951"/>
                    <a:pt x="8677" y="174332"/>
                  </a:cubicBezTo>
                  <a:lnTo>
                    <a:pt x="8677" y="179854"/>
                  </a:lnTo>
                  <a:lnTo>
                    <a:pt x="0" y="183010"/>
                  </a:lnTo>
                  <a:lnTo>
                    <a:pt x="0" y="1055460"/>
                  </a:lnTo>
                  <a:lnTo>
                    <a:pt x="0" y="1055460"/>
                  </a:lnTo>
                  <a:lnTo>
                    <a:pt x="22876" y="1055460"/>
                  </a:lnTo>
                  <a:lnTo>
                    <a:pt x="27609" y="1060982"/>
                  </a:lnTo>
                  <a:cubicBezTo>
                    <a:pt x="90716" y="1139865"/>
                    <a:pt x="276092" y="1193506"/>
                    <a:pt x="500910" y="1199817"/>
                  </a:cubicBezTo>
                  <a:lnTo>
                    <a:pt x="516686" y="1199817"/>
                  </a:lnTo>
                  <a:lnTo>
                    <a:pt x="516686" y="1407280"/>
                  </a:lnTo>
                  <a:lnTo>
                    <a:pt x="259526" y="1407280"/>
                  </a:lnTo>
                  <a:lnTo>
                    <a:pt x="259526" y="1407280"/>
                  </a:lnTo>
                  <a:lnTo>
                    <a:pt x="259526" y="1458554"/>
                  </a:lnTo>
                  <a:cubicBezTo>
                    <a:pt x="259526" y="1458554"/>
                    <a:pt x="259526" y="1458554"/>
                    <a:pt x="259526" y="1458554"/>
                  </a:cubicBezTo>
                  <a:lnTo>
                    <a:pt x="825910" y="1458554"/>
                  </a:lnTo>
                  <a:lnTo>
                    <a:pt x="825910" y="1458554"/>
                  </a:lnTo>
                  <a:lnTo>
                    <a:pt x="825910" y="1407280"/>
                  </a:lnTo>
                  <a:lnTo>
                    <a:pt x="825910" y="1407280"/>
                  </a:lnTo>
                  <a:lnTo>
                    <a:pt x="571905" y="1407280"/>
                  </a:lnTo>
                  <a:lnTo>
                    <a:pt x="571905" y="1203761"/>
                  </a:lnTo>
                  <a:lnTo>
                    <a:pt x="586893" y="1203761"/>
                  </a:lnTo>
                  <a:cubicBezTo>
                    <a:pt x="823543" y="1197450"/>
                    <a:pt x="1006553" y="1139865"/>
                    <a:pt x="1064137" y="1058616"/>
                  </a:cubicBezTo>
                  <a:close/>
                  <a:moveTo>
                    <a:pt x="1025485" y="1020751"/>
                  </a:moveTo>
                  <a:cubicBezTo>
                    <a:pt x="993931" y="1084647"/>
                    <a:pt x="800667" y="1153276"/>
                    <a:pt x="541929" y="1153276"/>
                  </a:cubicBezTo>
                  <a:cubicBezTo>
                    <a:pt x="283192" y="1153276"/>
                    <a:pt x="85194" y="1083069"/>
                    <a:pt x="58374" y="1017596"/>
                  </a:cubicBezTo>
                  <a:lnTo>
                    <a:pt x="58374" y="1011285"/>
                  </a:lnTo>
                  <a:lnTo>
                    <a:pt x="58374" y="832220"/>
                  </a:lnTo>
                  <a:lnTo>
                    <a:pt x="82039" y="847208"/>
                  </a:lnTo>
                  <a:cubicBezTo>
                    <a:pt x="226246" y="916381"/>
                    <a:pt x="385298" y="948897"/>
                    <a:pt x="545085" y="941868"/>
                  </a:cubicBezTo>
                  <a:cubicBezTo>
                    <a:pt x="704289" y="949046"/>
                    <a:pt x="862803" y="916799"/>
                    <a:pt x="1006553" y="847997"/>
                  </a:cubicBezTo>
                  <a:lnTo>
                    <a:pt x="1030218" y="833798"/>
                  </a:lnTo>
                  <a:close/>
                  <a:moveTo>
                    <a:pt x="1025485" y="758859"/>
                  </a:moveTo>
                  <a:cubicBezTo>
                    <a:pt x="993931" y="822754"/>
                    <a:pt x="799878" y="891383"/>
                    <a:pt x="541929" y="891383"/>
                  </a:cubicBezTo>
                  <a:cubicBezTo>
                    <a:pt x="283980" y="891383"/>
                    <a:pt x="85194" y="821176"/>
                    <a:pt x="58374" y="755703"/>
                  </a:cubicBezTo>
                  <a:lnTo>
                    <a:pt x="58374" y="750181"/>
                  </a:lnTo>
                  <a:lnTo>
                    <a:pt x="58374" y="574271"/>
                  </a:lnTo>
                  <a:lnTo>
                    <a:pt x="82039" y="589259"/>
                  </a:lnTo>
                  <a:cubicBezTo>
                    <a:pt x="226246" y="658434"/>
                    <a:pt x="385298" y="690949"/>
                    <a:pt x="545085" y="683919"/>
                  </a:cubicBezTo>
                  <a:cubicBezTo>
                    <a:pt x="704289" y="691097"/>
                    <a:pt x="862803" y="658853"/>
                    <a:pt x="1006553" y="590048"/>
                  </a:cubicBezTo>
                  <a:lnTo>
                    <a:pt x="1025485" y="575849"/>
                  </a:lnTo>
                  <a:close/>
                  <a:moveTo>
                    <a:pt x="1025485" y="500910"/>
                  </a:moveTo>
                  <a:cubicBezTo>
                    <a:pt x="995509" y="564805"/>
                    <a:pt x="802245" y="631067"/>
                    <a:pt x="543507" y="631067"/>
                  </a:cubicBezTo>
                  <a:cubicBezTo>
                    <a:pt x="284769" y="631067"/>
                    <a:pt x="85194" y="563228"/>
                    <a:pt x="58374" y="497754"/>
                  </a:cubicBezTo>
                  <a:lnTo>
                    <a:pt x="58374" y="492233"/>
                  </a:lnTo>
                  <a:lnTo>
                    <a:pt x="58374" y="297391"/>
                  </a:lnTo>
                  <a:lnTo>
                    <a:pt x="78883" y="315534"/>
                  </a:lnTo>
                  <a:cubicBezTo>
                    <a:pt x="223059" y="384803"/>
                    <a:pt x="382135" y="417322"/>
                    <a:pt x="541929" y="410194"/>
                  </a:cubicBezTo>
                  <a:cubicBezTo>
                    <a:pt x="701715" y="417224"/>
                    <a:pt x="860768" y="384709"/>
                    <a:pt x="1004975" y="315534"/>
                  </a:cubicBezTo>
                  <a:lnTo>
                    <a:pt x="1028640" y="300546"/>
                  </a:lnTo>
                  <a:close/>
                  <a:moveTo>
                    <a:pt x="543507" y="355764"/>
                  </a:moveTo>
                  <a:cubicBezTo>
                    <a:pt x="279247" y="355764"/>
                    <a:pt x="85983" y="285558"/>
                    <a:pt x="58374" y="220085"/>
                  </a:cubicBezTo>
                  <a:lnTo>
                    <a:pt x="58374" y="214563"/>
                  </a:lnTo>
                  <a:lnTo>
                    <a:pt x="58374" y="186165"/>
                  </a:lnTo>
                  <a:cubicBezTo>
                    <a:pt x="85194" y="121480"/>
                    <a:pt x="278459" y="50485"/>
                    <a:pt x="543507" y="50485"/>
                  </a:cubicBezTo>
                  <a:cubicBezTo>
                    <a:pt x="822754" y="50485"/>
                    <a:pt x="1031795" y="129369"/>
                    <a:pt x="1031795" y="203519"/>
                  </a:cubicBezTo>
                  <a:cubicBezTo>
                    <a:pt x="1031795" y="277670"/>
                    <a:pt x="822754" y="355764"/>
                    <a:pt x="543507" y="355764"/>
                  </a:cubicBezTo>
                  <a:close/>
                </a:path>
              </a:pathLst>
            </a:custGeom>
            <a:solidFill>
              <a:schemeClr val="bg1"/>
            </a:solidFill>
            <a:ln w="78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86164363-AE24-4738-9EB3-88104C13CA85}"/>
              </a:ext>
            </a:extLst>
          </p:cNvPr>
          <p:cNvSpPr/>
          <p:nvPr/>
        </p:nvSpPr>
        <p:spPr>
          <a:xfrm>
            <a:off x="3962586" y="3404167"/>
            <a:ext cx="1340348" cy="1338912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rgbClr val="1E2C3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53" tIns="91353" rIns="91353" bIns="91353" anchor="ctr" anchorCtr="0">
            <a:noAutofit/>
          </a:bodyPr>
          <a:lstStyle/>
          <a:p>
            <a:pPr marL="456789" defTabSz="913578">
              <a:defRPr/>
            </a:pPr>
            <a:endParaRPr lang="en-US" sz="14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מלבן 395">
            <a:extLst>
              <a:ext uri="{FF2B5EF4-FFF2-40B4-BE49-F238E27FC236}">
                <a16:creationId xmlns:a16="http://schemas.microsoft.com/office/drawing/2014/main" id="{7589692E-69A1-4A07-8A53-6CC4E523C1EA}"/>
              </a:ext>
            </a:extLst>
          </p:cNvPr>
          <p:cNvSpPr/>
          <p:nvPr/>
        </p:nvSpPr>
        <p:spPr>
          <a:xfrm rot="10800000" flipV="1">
            <a:off x="4060250" y="4416255"/>
            <a:ext cx="1145022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Endpoint Server</a:t>
            </a:r>
          </a:p>
        </p:txBody>
      </p:sp>
      <p:grpSp>
        <p:nvGrpSpPr>
          <p:cNvPr id="24" name="Graphic 1037">
            <a:extLst>
              <a:ext uri="{FF2B5EF4-FFF2-40B4-BE49-F238E27FC236}">
                <a16:creationId xmlns:a16="http://schemas.microsoft.com/office/drawing/2014/main" id="{ADE39D28-823B-452E-BEF3-F1091AB444F3}"/>
              </a:ext>
            </a:extLst>
          </p:cNvPr>
          <p:cNvGrpSpPr/>
          <p:nvPr/>
        </p:nvGrpSpPr>
        <p:grpSpPr>
          <a:xfrm>
            <a:off x="4391130" y="3611200"/>
            <a:ext cx="483260" cy="504871"/>
            <a:chOff x="2735677" y="1784418"/>
            <a:chExt cx="1860198" cy="19433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EE8C5FB-022A-475B-856D-3C0057B32B64}"/>
                </a:ext>
              </a:extLst>
            </p:cNvPr>
            <p:cNvSpPr/>
            <p:nvPr/>
          </p:nvSpPr>
          <p:spPr>
            <a:xfrm>
              <a:off x="2735677" y="1784418"/>
              <a:ext cx="1860198" cy="1943384"/>
            </a:xfrm>
            <a:custGeom>
              <a:avLst/>
              <a:gdLst>
                <a:gd name="connsiteX0" fmla="*/ 1860195 w 1860196"/>
                <a:gd name="connsiteY0" fmla="*/ 619040 h 1943384"/>
                <a:gd name="connsiteX1" fmla="*/ 1860195 w 1860196"/>
                <a:gd name="connsiteY1" fmla="*/ 505344 h 1943384"/>
                <a:gd name="connsiteX2" fmla="*/ 1775976 w 1860196"/>
                <a:gd name="connsiteY2" fmla="*/ 363225 h 1943384"/>
                <a:gd name="connsiteX3" fmla="*/ 1768607 w 1860196"/>
                <a:gd name="connsiteY3" fmla="*/ 350592 h 1943384"/>
                <a:gd name="connsiteX4" fmla="*/ 1399095 w 1860196"/>
                <a:gd name="connsiteY4" fmla="*/ 7399 h 1943384"/>
                <a:gd name="connsiteX5" fmla="*/ 1379093 w 1860196"/>
                <a:gd name="connsiteY5" fmla="*/ 30 h 1943384"/>
                <a:gd name="connsiteX6" fmla="*/ 484264 w 1860196"/>
                <a:gd name="connsiteY6" fmla="*/ 30 h 1943384"/>
                <a:gd name="connsiteX7" fmla="*/ 464262 w 1860196"/>
                <a:gd name="connsiteY7" fmla="*/ 7399 h 1943384"/>
                <a:gd name="connsiteX8" fmla="*/ 90539 w 1860196"/>
                <a:gd name="connsiteY8" fmla="*/ 350592 h 1943384"/>
                <a:gd name="connsiteX9" fmla="*/ 82117 w 1860196"/>
                <a:gd name="connsiteY9" fmla="*/ 363225 h 1943384"/>
                <a:gd name="connsiteX10" fmla="*/ 4 w 1860196"/>
                <a:gd name="connsiteY10" fmla="*/ 505344 h 1943384"/>
                <a:gd name="connsiteX11" fmla="*/ 4 w 1860196"/>
                <a:gd name="connsiteY11" fmla="*/ 619040 h 1943384"/>
                <a:gd name="connsiteX12" fmla="*/ 66326 w 1860196"/>
                <a:gd name="connsiteY12" fmla="*/ 750632 h 1943384"/>
                <a:gd name="connsiteX13" fmla="*/ 4 w 1860196"/>
                <a:gd name="connsiteY13" fmla="*/ 882225 h 1943384"/>
                <a:gd name="connsiteX14" fmla="*/ 4 w 1860196"/>
                <a:gd name="connsiteY14" fmla="*/ 995920 h 1943384"/>
                <a:gd name="connsiteX15" fmla="*/ 67379 w 1860196"/>
                <a:gd name="connsiteY15" fmla="*/ 1128565 h 1943384"/>
                <a:gd name="connsiteX16" fmla="*/ 4 w 1860196"/>
                <a:gd name="connsiteY16" fmla="*/ 1258052 h 1943384"/>
                <a:gd name="connsiteX17" fmla="*/ 4 w 1860196"/>
                <a:gd name="connsiteY17" fmla="*/ 1372801 h 1943384"/>
                <a:gd name="connsiteX18" fmla="*/ 162126 w 1860196"/>
                <a:gd name="connsiteY18" fmla="*/ 1534922 h 1943384"/>
                <a:gd name="connsiteX19" fmla="*/ 885358 w 1860196"/>
                <a:gd name="connsiteY19" fmla="*/ 1534922 h 1943384"/>
                <a:gd name="connsiteX20" fmla="*/ 885358 w 1860196"/>
                <a:gd name="connsiteY20" fmla="*/ 1699149 h 1943384"/>
                <a:gd name="connsiteX21" fmla="*/ 674810 w 1860196"/>
                <a:gd name="connsiteY21" fmla="*/ 1699149 h 1943384"/>
                <a:gd name="connsiteX22" fmla="*/ 646367 w 1860196"/>
                <a:gd name="connsiteY22" fmla="*/ 1727552 h 1943384"/>
                <a:gd name="connsiteX23" fmla="*/ 646386 w 1860196"/>
                <a:gd name="connsiteY23" fmla="*/ 1728626 h 1943384"/>
                <a:gd name="connsiteX24" fmla="*/ 646386 w 1860196"/>
                <a:gd name="connsiteY24" fmla="*/ 1794948 h 1943384"/>
                <a:gd name="connsiteX25" fmla="*/ 217921 w 1860196"/>
                <a:gd name="connsiteY25" fmla="*/ 1794948 h 1943384"/>
                <a:gd name="connsiteX26" fmla="*/ 188444 w 1860196"/>
                <a:gd name="connsiteY26" fmla="*/ 1822277 h 1943384"/>
                <a:gd name="connsiteX27" fmla="*/ 188444 w 1860196"/>
                <a:gd name="connsiteY27" fmla="*/ 1824425 h 1943384"/>
                <a:gd name="connsiteX28" fmla="*/ 217921 w 1860196"/>
                <a:gd name="connsiteY28" fmla="*/ 1853902 h 1943384"/>
                <a:gd name="connsiteX29" fmla="*/ 650597 w 1860196"/>
                <a:gd name="connsiteY29" fmla="*/ 1853902 h 1943384"/>
                <a:gd name="connsiteX30" fmla="*/ 650597 w 1860196"/>
                <a:gd name="connsiteY30" fmla="*/ 1913908 h 1943384"/>
                <a:gd name="connsiteX31" fmla="*/ 679021 w 1860196"/>
                <a:gd name="connsiteY31" fmla="*/ 1943384 h 1943384"/>
                <a:gd name="connsiteX32" fmla="*/ 1152754 w 1860196"/>
                <a:gd name="connsiteY32" fmla="*/ 1943384 h 1943384"/>
                <a:gd name="connsiteX33" fmla="*/ 1182231 w 1860196"/>
                <a:gd name="connsiteY33" fmla="*/ 1913908 h 1943384"/>
                <a:gd name="connsiteX34" fmla="*/ 1182231 w 1860196"/>
                <a:gd name="connsiteY34" fmla="*/ 1850743 h 1943384"/>
                <a:gd name="connsiteX35" fmla="*/ 1614907 w 1860196"/>
                <a:gd name="connsiteY35" fmla="*/ 1850743 h 1943384"/>
                <a:gd name="connsiteX36" fmla="*/ 1643331 w 1860196"/>
                <a:gd name="connsiteY36" fmla="*/ 1821267 h 1943384"/>
                <a:gd name="connsiteX37" fmla="*/ 1615981 w 1860196"/>
                <a:gd name="connsiteY37" fmla="*/ 1791811 h 1943384"/>
                <a:gd name="connsiteX38" fmla="*/ 1614907 w 1860196"/>
                <a:gd name="connsiteY38" fmla="*/ 1791790 h 1943384"/>
                <a:gd name="connsiteX39" fmla="*/ 1179073 w 1860196"/>
                <a:gd name="connsiteY39" fmla="*/ 1791790 h 1943384"/>
                <a:gd name="connsiteX40" fmla="*/ 1179073 w 1860196"/>
                <a:gd name="connsiteY40" fmla="*/ 1728626 h 1943384"/>
                <a:gd name="connsiteX41" fmla="*/ 1149596 w 1860196"/>
                <a:gd name="connsiteY41" fmla="*/ 1699149 h 1943384"/>
                <a:gd name="connsiteX42" fmla="*/ 942206 w 1860196"/>
                <a:gd name="connsiteY42" fmla="*/ 1699149 h 1943384"/>
                <a:gd name="connsiteX43" fmla="*/ 942206 w 1860196"/>
                <a:gd name="connsiteY43" fmla="*/ 1537028 h 1943384"/>
                <a:gd name="connsiteX44" fmla="*/ 1697021 w 1860196"/>
                <a:gd name="connsiteY44" fmla="*/ 1537028 h 1943384"/>
                <a:gd name="connsiteX45" fmla="*/ 1859142 w 1860196"/>
                <a:gd name="connsiteY45" fmla="*/ 1374906 h 1943384"/>
                <a:gd name="connsiteX46" fmla="*/ 1859142 w 1860196"/>
                <a:gd name="connsiteY46" fmla="*/ 1258052 h 1943384"/>
                <a:gd name="connsiteX47" fmla="*/ 1791767 w 1860196"/>
                <a:gd name="connsiteY47" fmla="*/ 1126460 h 1943384"/>
                <a:gd name="connsiteX48" fmla="*/ 1859142 w 1860196"/>
                <a:gd name="connsiteY48" fmla="*/ 993815 h 1943384"/>
                <a:gd name="connsiteX49" fmla="*/ 1859142 w 1860196"/>
                <a:gd name="connsiteY49" fmla="*/ 882225 h 1943384"/>
                <a:gd name="connsiteX50" fmla="*/ 1791767 w 1860196"/>
                <a:gd name="connsiteY50" fmla="*/ 750632 h 1943384"/>
                <a:gd name="connsiteX51" fmla="*/ 1860195 w 1860196"/>
                <a:gd name="connsiteY51" fmla="*/ 619040 h 1943384"/>
                <a:gd name="connsiteX52" fmla="*/ 1123277 w 1860196"/>
                <a:gd name="connsiteY52" fmla="*/ 1882326 h 1943384"/>
                <a:gd name="connsiteX53" fmla="*/ 708498 w 1860196"/>
                <a:gd name="connsiteY53" fmla="*/ 1882326 h 1943384"/>
                <a:gd name="connsiteX54" fmla="*/ 708498 w 1860196"/>
                <a:gd name="connsiteY54" fmla="*/ 1759155 h 1943384"/>
                <a:gd name="connsiteX55" fmla="*/ 1120119 w 1860196"/>
                <a:gd name="connsiteY55" fmla="*/ 1759155 h 1943384"/>
                <a:gd name="connsiteX56" fmla="*/ 494791 w 1860196"/>
                <a:gd name="connsiteY56" fmla="*/ 57931 h 1943384"/>
                <a:gd name="connsiteX57" fmla="*/ 1363302 w 1860196"/>
                <a:gd name="connsiteY57" fmla="*/ 57931 h 1943384"/>
                <a:gd name="connsiteX58" fmla="*/ 1679124 w 1860196"/>
                <a:gd name="connsiteY58" fmla="*/ 342170 h 1943384"/>
                <a:gd name="connsiteX59" fmla="*/ 185286 w 1860196"/>
                <a:gd name="connsiteY59" fmla="*/ 342170 h 1943384"/>
                <a:gd name="connsiteX60" fmla="*/ 1802295 w 1860196"/>
                <a:gd name="connsiteY60" fmla="*/ 1258052 h 1943384"/>
                <a:gd name="connsiteX61" fmla="*/ 1802295 w 1860196"/>
                <a:gd name="connsiteY61" fmla="*/ 1372801 h 1943384"/>
                <a:gd name="connsiteX62" fmla="*/ 1697021 w 1860196"/>
                <a:gd name="connsiteY62" fmla="*/ 1478074 h 1943384"/>
                <a:gd name="connsiteX63" fmla="*/ 162126 w 1860196"/>
                <a:gd name="connsiteY63" fmla="*/ 1478074 h 1943384"/>
                <a:gd name="connsiteX64" fmla="*/ 56852 w 1860196"/>
                <a:gd name="connsiteY64" fmla="*/ 1372801 h 1943384"/>
                <a:gd name="connsiteX65" fmla="*/ 56852 w 1860196"/>
                <a:gd name="connsiteY65" fmla="*/ 1258052 h 1943384"/>
                <a:gd name="connsiteX66" fmla="*/ 143176 w 1860196"/>
                <a:gd name="connsiteY66" fmla="*/ 1152778 h 1943384"/>
                <a:gd name="connsiteX67" fmla="*/ 1715970 w 1860196"/>
                <a:gd name="connsiteY67" fmla="*/ 1152778 h 1943384"/>
                <a:gd name="connsiteX68" fmla="*/ 1802295 w 1860196"/>
                <a:gd name="connsiteY68" fmla="*/ 1258052 h 1943384"/>
                <a:gd name="connsiteX69" fmla="*/ 1802295 w 1860196"/>
                <a:gd name="connsiteY69" fmla="*/ 880119 h 1943384"/>
                <a:gd name="connsiteX70" fmla="*/ 1802295 w 1860196"/>
                <a:gd name="connsiteY70" fmla="*/ 995920 h 1943384"/>
                <a:gd name="connsiteX71" fmla="*/ 1715970 w 1860196"/>
                <a:gd name="connsiteY71" fmla="*/ 1101194 h 1943384"/>
                <a:gd name="connsiteX72" fmla="*/ 144229 w 1860196"/>
                <a:gd name="connsiteY72" fmla="*/ 1101194 h 1943384"/>
                <a:gd name="connsiteX73" fmla="*/ 57904 w 1860196"/>
                <a:gd name="connsiteY73" fmla="*/ 995920 h 1943384"/>
                <a:gd name="connsiteX74" fmla="*/ 57904 w 1860196"/>
                <a:gd name="connsiteY74" fmla="*/ 882225 h 1943384"/>
                <a:gd name="connsiteX75" fmla="*/ 140018 w 1860196"/>
                <a:gd name="connsiteY75" fmla="*/ 776951 h 1943384"/>
                <a:gd name="connsiteX76" fmla="*/ 162126 w 1860196"/>
                <a:gd name="connsiteY76" fmla="*/ 776951 h 1943384"/>
                <a:gd name="connsiteX77" fmla="*/ 1698073 w 1860196"/>
                <a:gd name="connsiteY77" fmla="*/ 776951 h 1943384"/>
                <a:gd name="connsiteX78" fmla="*/ 1720181 w 1860196"/>
                <a:gd name="connsiteY78" fmla="*/ 776951 h 1943384"/>
                <a:gd name="connsiteX79" fmla="*/ 1802295 w 1860196"/>
                <a:gd name="connsiteY79" fmla="*/ 882225 h 1943384"/>
                <a:gd name="connsiteX80" fmla="*/ 1802295 w 1860196"/>
                <a:gd name="connsiteY80" fmla="*/ 616935 h 1943384"/>
                <a:gd name="connsiteX81" fmla="*/ 1720181 w 1860196"/>
                <a:gd name="connsiteY81" fmla="*/ 722208 h 1943384"/>
                <a:gd name="connsiteX82" fmla="*/ 1698073 w 1860196"/>
                <a:gd name="connsiteY82" fmla="*/ 722208 h 1943384"/>
                <a:gd name="connsiteX83" fmla="*/ 162126 w 1860196"/>
                <a:gd name="connsiteY83" fmla="*/ 722208 h 1943384"/>
                <a:gd name="connsiteX84" fmla="*/ 140018 w 1860196"/>
                <a:gd name="connsiteY84" fmla="*/ 722208 h 1943384"/>
                <a:gd name="connsiteX85" fmla="*/ 57904 w 1860196"/>
                <a:gd name="connsiteY85" fmla="*/ 616935 h 1943384"/>
                <a:gd name="connsiteX86" fmla="*/ 57904 w 1860196"/>
                <a:gd name="connsiteY86" fmla="*/ 505344 h 1943384"/>
                <a:gd name="connsiteX87" fmla="*/ 163178 w 1860196"/>
                <a:gd name="connsiteY87" fmla="*/ 400071 h 1943384"/>
                <a:gd name="connsiteX88" fmla="*/ 1698073 w 1860196"/>
                <a:gd name="connsiteY88" fmla="*/ 400071 h 1943384"/>
                <a:gd name="connsiteX89" fmla="*/ 1803347 w 1860196"/>
                <a:gd name="connsiteY89" fmla="*/ 505344 h 19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60196" h="1943384">
                  <a:moveTo>
                    <a:pt x="1860195" y="619040"/>
                  </a:moveTo>
                  <a:lnTo>
                    <a:pt x="1860195" y="505344"/>
                  </a:lnTo>
                  <a:cubicBezTo>
                    <a:pt x="1860406" y="446086"/>
                    <a:pt x="1828055" y="391498"/>
                    <a:pt x="1775976" y="363225"/>
                  </a:cubicBezTo>
                  <a:cubicBezTo>
                    <a:pt x="1774818" y="358379"/>
                    <a:pt x="1772260" y="353984"/>
                    <a:pt x="1768607" y="350592"/>
                  </a:cubicBezTo>
                  <a:lnTo>
                    <a:pt x="1399095" y="7399"/>
                  </a:lnTo>
                  <a:cubicBezTo>
                    <a:pt x="1393579" y="2534"/>
                    <a:pt x="1386441" y="-95"/>
                    <a:pt x="1379093" y="30"/>
                  </a:cubicBezTo>
                  <a:lnTo>
                    <a:pt x="484264" y="30"/>
                  </a:lnTo>
                  <a:cubicBezTo>
                    <a:pt x="476875" y="-317"/>
                    <a:pt x="469659" y="2341"/>
                    <a:pt x="464262" y="7399"/>
                  </a:cubicBezTo>
                  <a:lnTo>
                    <a:pt x="90539" y="350592"/>
                  </a:lnTo>
                  <a:cubicBezTo>
                    <a:pt x="86807" y="354107"/>
                    <a:pt x="83927" y="358428"/>
                    <a:pt x="82117" y="363225"/>
                  </a:cubicBezTo>
                  <a:cubicBezTo>
                    <a:pt x="31178" y="392382"/>
                    <a:pt x="-177" y="446651"/>
                    <a:pt x="4" y="505344"/>
                  </a:cubicBezTo>
                  <a:lnTo>
                    <a:pt x="4" y="619040"/>
                  </a:lnTo>
                  <a:cubicBezTo>
                    <a:pt x="-253" y="670998"/>
                    <a:pt x="24409" y="719930"/>
                    <a:pt x="66326" y="750632"/>
                  </a:cubicBezTo>
                  <a:cubicBezTo>
                    <a:pt x="24675" y="781559"/>
                    <a:pt x="86" y="830348"/>
                    <a:pt x="4" y="882225"/>
                  </a:cubicBezTo>
                  <a:lnTo>
                    <a:pt x="4" y="995920"/>
                  </a:lnTo>
                  <a:cubicBezTo>
                    <a:pt x="-349" y="1048441"/>
                    <a:pt x="24761" y="1097878"/>
                    <a:pt x="67379" y="1128565"/>
                  </a:cubicBezTo>
                  <a:cubicBezTo>
                    <a:pt x="25661" y="1158600"/>
                    <a:pt x="662" y="1206647"/>
                    <a:pt x="4" y="1258052"/>
                  </a:cubicBezTo>
                  <a:lnTo>
                    <a:pt x="4" y="1372801"/>
                  </a:lnTo>
                  <a:cubicBezTo>
                    <a:pt x="4" y="1462336"/>
                    <a:pt x="72588" y="1534922"/>
                    <a:pt x="162126" y="1534922"/>
                  </a:cubicBezTo>
                  <a:lnTo>
                    <a:pt x="885358" y="1534922"/>
                  </a:lnTo>
                  <a:lnTo>
                    <a:pt x="885358" y="1699149"/>
                  </a:lnTo>
                  <a:lnTo>
                    <a:pt x="674810" y="1699149"/>
                  </a:lnTo>
                  <a:cubicBezTo>
                    <a:pt x="659112" y="1699139"/>
                    <a:pt x="646378" y="1711856"/>
                    <a:pt x="646367" y="1727552"/>
                  </a:cubicBezTo>
                  <a:cubicBezTo>
                    <a:pt x="646366" y="1727910"/>
                    <a:pt x="646372" y="1728268"/>
                    <a:pt x="646386" y="1728626"/>
                  </a:cubicBezTo>
                  <a:lnTo>
                    <a:pt x="646386" y="1794948"/>
                  </a:lnTo>
                  <a:lnTo>
                    <a:pt x="217921" y="1794948"/>
                  </a:lnTo>
                  <a:cubicBezTo>
                    <a:pt x="202234" y="1794359"/>
                    <a:pt x="189037" y="1806592"/>
                    <a:pt x="188444" y="1822277"/>
                  </a:cubicBezTo>
                  <a:cubicBezTo>
                    <a:pt x="188417" y="1822993"/>
                    <a:pt x="188417" y="1823709"/>
                    <a:pt x="188444" y="1824425"/>
                  </a:cubicBezTo>
                  <a:cubicBezTo>
                    <a:pt x="188444" y="1840700"/>
                    <a:pt x="201641" y="1853902"/>
                    <a:pt x="217921" y="1853902"/>
                  </a:cubicBezTo>
                  <a:lnTo>
                    <a:pt x="650597" y="1853902"/>
                  </a:lnTo>
                  <a:lnTo>
                    <a:pt x="650597" y="1913908"/>
                  </a:lnTo>
                  <a:cubicBezTo>
                    <a:pt x="650586" y="1929783"/>
                    <a:pt x="663154" y="1942816"/>
                    <a:pt x="679021" y="1943384"/>
                  </a:cubicBezTo>
                  <a:lnTo>
                    <a:pt x="1152754" y="1943384"/>
                  </a:lnTo>
                  <a:cubicBezTo>
                    <a:pt x="1168798" y="1942837"/>
                    <a:pt x="1181683" y="1929952"/>
                    <a:pt x="1182231" y="1913908"/>
                  </a:cubicBezTo>
                  <a:lnTo>
                    <a:pt x="1182231" y="1850743"/>
                  </a:lnTo>
                  <a:lnTo>
                    <a:pt x="1614907" y="1850743"/>
                  </a:lnTo>
                  <a:cubicBezTo>
                    <a:pt x="1630772" y="1850175"/>
                    <a:pt x="1643341" y="1837142"/>
                    <a:pt x="1643331" y="1821267"/>
                  </a:cubicBezTo>
                  <a:cubicBezTo>
                    <a:pt x="1643910" y="1805581"/>
                    <a:pt x="1631667" y="1792390"/>
                    <a:pt x="1615981" y="1791811"/>
                  </a:cubicBezTo>
                  <a:cubicBezTo>
                    <a:pt x="1615623" y="1791801"/>
                    <a:pt x="1615265" y="1791790"/>
                    <a:pt x="1614907" y="1791790"/>
                  </a:cubicBezTo>
                  <a:lnTo>
                    <a:pt x="1179073" y="1791790"/>
                  </a:lnTo>
                  <a:lnTo>
                    <a:pt x="1179073" y="1728626"/>
                  </a:lnTo>
                  <a:cubicBezTo>
                    <a:pt x="1179073" y="1712351"/>
                    <a:pt x="1165871" y="1699149"/>
                    <a:pt x="1149596" y="1699149"/>
                  </a:cubicBezTo>
                  <a:lnTo>
                    <a:pt x="942206" y="1699149"/>
                  </a:lnTo>
                  <a:lnTo>
                    <a:pt x="942206" y="1537028"/>
                  </a:lnTo>
                  <a:lnTo>
                    <a:pt x="1697021" y="1537028"/>
                  </a:lnTo>
                  <a:cubicBezTo>
                    <a:pt x="1786556" y="1537028"/>
                    <a:pt x="1859142" y="1464441"/>
                    <a:pt x="1859142" y="1374906"/>
                  </a:cubicBezTo>
                  <a:lnTo>
                    <a:pt x="1859142" y="1258052"/>
                  </a:lnTo>
                  <a:cubicBezTo>
                    <a:pt x="1859153" y="1205910"/>
                    <a:pt x="1834087" y="1156937"/>
                    <a:pt x="1791767" y="1126460"/>
                  </a:cubicBezTo>
                  <a:cubicBezTo>
                    <a:pt x="1834382" y="1095773"/>
                    <a:pt x="1859490" y="1046333"/>
                    <a:pt x="1859142" y="993815"/>
                  </a:cubicBezTo>
                  <a:lnTo>
                    <a:pt x="1859142" y="882225"/>
                  </a:lnTo>
                  <a:cubicBezTo>
                    <a:pt x="1859153" y="830077"/>
                    <a:pt x="1834087" y="781108"/>
                    <a:pt x="1791767" y="750632"/>
                  </a:cubicBezTo>
                  <a:cubicBezTo>
                    <a:pt x="1834614" y="720505"/>
                    <a:pt x="1860143" y="671421"/>
                    <a:pt x="1860195" y="619040"/>
                  </a:cubicBezTo>
                  <a:close/>
                  <a:moveTo>
                    <a:pt x="1123277" y="1882326"/>
                  </a:moveTo>
                  <a:lnTo>
                    <a:pt x="708498" y="1882326"/>
                  </a:lnTo>
                  <a:lnTo>
                    <a:pt x="708498" y="1759155"/>
                  </a:lnTo>
                  <a:lnTo>
                    <a:pt x="1120119" y="1759155"/>
                  </a:lnTo>
                  <a:close/>
                  <a:moveTo>
                    <a:pt x="494791" y="57931"/>
                  </a:moveTo>
                  <a:lnTo>
                    <a:pt x="1363302" y="57931"/>
                  </a:lnTo>
                  <a:lnTo>
                    <a:pt x="1679124" y="342170"/>
                  </a:lnTo>
                  <a:lnTo>
                    <a:pt x="185286" y="342170"/>
                  </a:lnTo>
                  <a:close/>
                  <a:moveTo>
                    <a:pt x="1802295" y="1258052"/>
                  </a:moveTo>
                  <a:lnTo>
                    <a:pt x="1802295" y="1372801"/>
                  </a:lnTo>
                  <a:cubicBezTo>
                    <a:pt x="1802295" y="1430943"/>
                    <a:pt x="1755163" y="1478074"/>
                    <a:pt x="1697021" y="1478074"/>
                  </a:cubicBezTo>
                  <a:lnTo>
                    <a:pt x="162126" y="1478074"/>
                  </a:lnTo>
                  <a:cubicBezTo>
                    <a:pt x="103985" y="1478074"/>
                    <a:pt x="56852" y="1430943"/>
                    <a:pt x="56852" y="1372801"/>
                  </a:cubicBezTo>
                  <a:lnTo>
                    <a:pt x="56852" y="1258052"/>
                  </a:lnTo>
                  <a:cubicBezTo>
                    <a:pt x="56012" y="1206573"/>
                    <a:pt x="92530" y="1162042"/>
                    <a:pt x="143176" y="1152778"/>
                  </a:cubicBezTo>
                  <a:lnTo>
                    <a:pt x="1715970" y="1152778"/>
                  </a:lnTo>
                  <a:cubicBezTo>
                    <a:pt x="1766617" y="1162042"/>
                    <a:pt x="1803137" y="1206573"/>
                    <a:pt x="1802295" y="1258052"/>
                  </a:cubicBezTo>
                  <a:close/>
                  <a:moveTo>
                    <a:pt x="1802295" y="880119"/>
                  </a:moveTo>
                  <a:lnTo>
                    <a:pt x="1802295" y="995920"/>
                  </a:lnTo>
                  <a:cubicBezTo>
                    <a:pt x="1803137" y="1047399"/>
                    <a:pt x="1766617" y="1091930"/>
                    <a:pt x="1715970" y="1101194"/>
                  </a:cubicBezTo>
                  <a:lnTo>
                    <a:pt x="144229" y="1101194"/>
                  </a:lnTo>
                  <a:cubicBezTo>
                    <a:pt x="93582" y="1091930"/>
                    <a:pt x="57065" y="1047399"/>
                    <a:pt x="57904" y="995920"/>
                  </a:cubicBezTo>
                  <a:lnTo>
                    <a:pt x="57904" y="882225"/>
                  </a:lnTo>
                  <a:cubicBezTo>
                    <a:pt x="56678" y="832045"/>
                    <a:pt x="91050" y="787978"/>
                    <a:pt x="140018" y="776951"/>
                  </a:cubicBezTo>
                  <a:lnTo>
                    <a:pt x="162126" y="776951"/>
                  </a:lnTo>
                  <a:lnTo>
                    <a:pt x="1698073" y="776951"/>
                  </a:lnTo>
                  <a:lnTo>
                    <a:pt x="1720181" y="776951"/>
                  </a:lnTo>
                  <a:cubicBezTo>
                    <a:pt x="1769154" y="787978"/>
                    <a:pt x="1803516" y="832045"/>
                    <a:pt x="1802295" y="882225"/>
                  </a:cubicBezTo>
                  <a:close/>
                  <a:moveTo>
                    <a:pt x="1802295" y="616935"/>
                  </a:moveTo>
                  <a:cubicBezTo>
                    <a:pt x="1803526" y="667114"/>
                    <a:pt x="1769154" y="711181"/>
                    <a:pt x="1720181" y="722208"/>
                  </a:cubicBezTo>
                  <a:lnTo>
                    <a:pt x="1698073" y="722208"/>
                  </a:lnTo>
                  <a:lnTo>
                    <a:pt x="162126" y="722208"/>
                  </a:lnTo>
                  <a:lnTo>
                    <a:pt x="140018" y="722208"/>
                  </a:lnTo>
                  <a:cubicBezTo>
                    <a:pt x="91050" y="711181"/>
                    <a:pt x="56678" y="667114"/>
                    <a:pt x="57904" y="616935"/>
                  </a:cubicBezTo>
                  <a:lnTo>
                    <a:pt x="57904" y="505344"/>
                  </a:lnTo>
                  <a:cubicBezTo>
                    <a:pt x="57904" y="447204"/>
                    <a:pt x="105038" y="400071"/>
                    <a:pt x="163178" y="400071"/>
                  </a:cubicBezTo>
                  <a:lnTo>
                    <a:pt x="1698073" y="400071"/>
                  </a:lnTo>
                  <a:cubicBezTo>
                    <a:pt x="1756216" y="400071"/>
                    <a:pt x="1803347" y="447204"/>
                    <a:pt x="1803347" y="505344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41776-195A-465C-9A33-74DD14727C8A}"/>
                </a:ext>
              </a:extLst>
            </p:cNvPr>
            <p:cNvSpPr/>
            <p:nvPr/>
          </p:nvSpPr>
          <p:spPr>
            <a:xfrm>
              <a:off x="3972641" y="2317133"/>
              <a:ext cx="412674" cy="58953"/>
            </a:xfrm>
            <a:custGeom>
              <a:avLst/>
              <a:gdLst>
                <a:gd name="connsiteX0" fmla="*/ 383197 w 412674"/>
                <a:gd name="connsiteY0" fmla="*/ 0 h 58953"/>
                <a:gd name="connsiteX1" fmla="*/ 29477 w 412674"/>
                <a:gd name="connsiteY1" fmla="*/ 0 h 58953"/>
                <a:gd name="connsiteX2" fmla="*/ 0 w 412674"/>
                <a:gd name="connsiteY2" fmla="*/ 29477 h 58953"/>
                <a:gd name="connsiteX3" fmla="*/ 29477 w 412674"/>
                <a:gd name="connsiteY3" fmla="*/ 58953 h 58953"/>
                <a:gd name="connsiteX4" fmla="*/ 383197 w 412674"/>
                <a:gd name="connsiteY4" fmla="*/ 58953 h 58953"/>
                <a:gd name="connsiteX5" fmla="*/ 412674 w 412674"/>
                <a:gd name="connsiteY5" fmla="*/ 29477 h 58953"/>
                <a:gd name="connsiteX6" fmla="*/ 383197 w 412674"/>
                <a:gd name="connsiteY6" fmla="*/ 0 h 5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674" h="58953">
                  <a:moveTo>
                    <a:pt x="383197" y="0"/>
                  </a:moveTo>
                  <a:lnTo>
                    <a:pt x="29477" y="0"/>
                  </a:lnTo>
                  <a:cubicBezTo>
                    <a:pt x="13201" y="0"/>
                    <a:pt x="0" y="13197"/>
                    <a:pt x="0" y="29477"/>
                  </a:cubicBezTo>
                  <a:cubicBezTo>
                    <a:pt x="0" y="45756"/>
                    <a:pt x="13201" y="58953"/>
                    <a:pt x="29477" y="58953"/>
                  </a:cubicBezTo>
                  <a:lnTo>
                    <a:pt x="383197" y="58953"/>
                  </a:lnTo>
                  <a:cubicBezTo>
                    <a:pt x="399473" y="58953"/>
                    <a:pt x="412674" y="45756"/>
                    <a:pt x="412674" y="29477"/>
                  </a:cubicBezTo>
                  <a:cubicBezTo>
                    <a:pt x="412674" y="13197"/>
                    <a:pt x="399473" y="0"/>
                    <a:pt x="383197" y="0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52584F-EDC6-46D1-BF06-92BEC9B9A544}"/>
                </a:ext>
              </a:extLst>
            </p:cNvPr>
            <p:cNvSpPr/>
            <p:nvPr/>
          </p:nvSpPr>
          <p:spPr>
            <a:xfrm>
              <a:off x="3968409" y="2312922"/>
              <a:ext cx="421133" cy="68427"/>
            </a:xfrm>
            <a:custGeom>
              <a:avLst/>
              <a:gdLst>
                <a:gd name="connsiteX0" fmla="*/ 387429 w 421133"/>
                <a:gd name="connsiteY0" fmla="*/ 68428 h 68427"/>
                <a:gd name="connsiteX1" fmla="*/ 33709 w 421133"/>
                <a:gd name="connsiteY1" fmla="*/ 68428 h 68427"/>
                <a:gd name="connsiteX2" fmla="*/ 0 w 421133"/>
                <a:gd name="connsiteY2" fmla="*/ 34757 h 68427"/>
                <a:gd name="connsiteX3" fmla="*/ 21 w 421133"/>
                <a:gd name="connsiteY3" fmla="*/ 33688 h 68427"/>
                <a:gd name="connsiteX4" fmla="*/ 33709 w 421133"/>
                <a:gd name="connsiteY4" fmla="*/ 0 h 68427"/>
                <a:gd name="connsiteX5" fmla="*/ 387429 w 421133"/>
                <a:gd name="connsiteY5" fmla="*/ 0 h 68427"/>
                <a:gd name="connsiteX6" fmla="*/ 421117 w 421133"/>
                <a:gd name="connsiteY6" fmla="*/ 33688 h 68427"/>
                <a:gd name="connsiteX7" fmla="*/ 388503 w 421133"/>
                <a:gd name="connsiteY7" fmla="*/ 68411 h 68427"/>
                <a:gd name="connsiteX8" fmla="*/ 387429 w 421133"/>
                <a:gd name="connsiteY8" fmla="*/ 68428 h 68427"/>
                <a:gd name="connsiteX9" fmla="*/ 33709 w 421133"/>
                <a:gd name="connsiteY9" fmla="*/ 9475 h 68427"/>
                <a:gd name="connsiteX10" fmla="*/ 9496 w 421133"/>
                <a:gd name="connsiteY10" fmla="*/ 33688 h 68427"/>
                <a:gd name="connsiteX11" fmla="*/ 33709 w 421133"/>
                <a:gd name="connsiteY11" fmla="*/ 57901 h 68427"/>
                <a:gd name="connsiteX12" fmla="*/ 387429 w 421133"/>
                <a:gd name="connsiteY12" fmla="*/ 57901 h 68427"/>
                <a:gd name="connsiteX13" fmla="*/ 411642 w 421133"/>
                <a:gd name="connsiteY13" fmla="*/ 33688 h 68427"/>
                <a:gd name="connsiteX14" fmla="*/ 387429 w 421133"/>
                <a:gd name="connsiteY14" fmla="*/ 9475 h 6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133" h="68427">
                  <a:moveTo>
                    <a:pt x="387429" y="68428"/>
                  </a:moveTo>
                  <a:lnTo>
                    <a:pt x="33709" y="68428"/>
                  </a:lnTo>
                  <a:cubicBezTo>
                    <a:pt x="15107" y="68437"/>
                    <a:pt x="11" y="53362"/>
                    <a:pt x="0" y="34757"/>
                  </a:cubicBezTo>
                  <a:cubicBezTo>
                    <a:pt x="0" y="34400"/>
                    <a:pt x="11" y="34043"/>
                    <a:pt x="21" y="33688"/>
                  </a:cubicBezTo>
                  <a:cubicBezTo>
                    <a:pt x="21" y="15083"/>
                    <a:pt x="15107" y="0"/>
                    <a:pt x="33709" y="0"/>
                  </a:cubicBezTo>
                  <a:lnTo>
                    <a:pt x="387429" y="0"/>
                  </a:lnTo>
                  <a:cubicBezTo>
                    <a:pt x="406031" y="0"/>
                    <a:pt x="421117" y="15083"/>
                    <a:pt x="421117" y="33688"/>
                  </a:cubicBezTo>
                  <a:cubicBezTo>
                    <a:pt x="421696" y="52284"/>
                    <a:pt x="407095" y="67830"/>
                    <a:pt x="388503" y="68411"/>
                  </a:cubicBezTo>
                  <a:cubicBezTo>
                    <a:pt x="388145" y="68423"/>
                    <a:pt x="387787" y="68428"/>
                    <a:pt x="387429" y="68428"/>
                  </a:cubicBezTo>
                  <a:close/>
                  <a:moveTo>
                    <a:pt x="33709" y="9475"/>
                  </a:moveTo>
                  <a:cubicBezTo>
                    <a:pt x="20339" y="9475"/>
                    <a:pt x="9496" y="20315"/>
                    <a:pt x="9496" y="33688"/>
                  </a:cubicBezTo>
                  <a:cubicBezTo>
                    <a:pt x="9496" y="47061"/>
                    <a:pt x="20339" y="57901"/>
                    <a:pt x="33709" y="57901"/>
                  </a:cubicBezTo>
                  <a:lnTo>
                    <a:pt x="387429" y="57901"/>
                  </a:lnTo>
                  <a:cubicBezTo>
                    <a:pt x="400799" y="57901"/>
                    <a:pt x="411642" y="47061"/>
                    <a:pt x="411642" y="33688"/>
                  </a:cubicBezTo>
                  <a:cubicBezTo>
                    <a:pt x="411642" y="20315"/>
                    <a:pt x="400799" y="9475"/>
                    <a:pt x="387429" y="9475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188F5C-BB5C-48C2-A81B-D920FD7069A8}"/>
                </a:ext>
              </a:extLst>
            </p:cNvPr>
            <p:cNvSpPr/>
            <p:nvPr/>
          </p:nvSpPr>
          <p:spPr>
            <a:xfrm>
              <a:off x="3972641" y="2694013"/>
              <a:ext cx="412674" cy="58953"/>
            </a:xfrm>
            <a:custGeom>
              <a:avLst/>
              <a:gdLst>
                <a:gd name="connsiteX0" fmla="*/ 383197 w 412674"/>
                <a:gd name="connsiteY0" fmla="*/ 0 h 58953"/>
                <a:gd name="connsiteX1" fmla="*/ 29477 w 412674"/>
                <a:gd name="connsiteY1" fmla="*/ 0 h 58953"/>
                <a:gd name="connsiteX2" fmla="*/ 0 w 412674"/>
                <a:gd name="connsiteY2" fmla="*/ 29477 h 58953"/>
                <a:gd name="connsiteX3" fmla="*/ 29477 w 412674"/>
                <a:gd name="connsiteY3" fmla="*/ 58953 h 58953"/>
                <a:gd name="connsiteX4" fmla="*/ 383197 w 412674"/>
                <a:gd name="connsiteY4" fmla="*/ 58953 h 58953"/>
                <a:gd name="connsiteX5" fmla="*/ 412674 w 412674"/>
                <a:gd name="connsiteY5" fmla="*/ 29477 h 58953"/>
                <a:gd name="connsiteX6" fmla="*/ 383197 w 412674"/>
                <a:gd name="connsiteY6" fmla="*/ 0 h 5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674" h="58953">
                  <a:moveTo>
                    <a:pt x="383197" y="0"/>
                  </a:moveTo>
                  <a:lnTo>
                    <a:pt x="29477" y="0"/>
                  </a:lnTo>
                  <a:cubicBezTo>
                    <a:pt x="13201" y="0"/>
                    <a:pt x="0" y="13197"/>
                    <a:pt x="0" y="29477"/>
                  </a:cubicBezTo>
                  <a:cubicBezTo>
                    <a:pt x="0" y="45756"/>
                    <a:pt x="13201" y="58953"/>
                    <a:pt x="29477" y="58953"/>
                  </a:cubicBezTo>
                  <a:lnTo>
                    <a:pt x="383197" y="58953"/>
                  </a:lnTo>
                  <a:cubicBezTo>
                    <a:pt x="399473" y="58953"/>
                    <a:pt x="412674" y="45756"/>
                    <a:pt x="412674" y="29477"/>
                  </a:cubicBezTo>
                  <a:cubicBezTo>
                    <a:pt x="412674" y="13197"/>
                    <a:pt x="399473" y="0"/>
                    <a:pt x="383197" y="0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FA8716-1B85-41B4-8BFA-FD2DA9F33D2B}"/>
                </a:ext>
              </a:extLst>
            </p:cNvPr>
            <p:cNvSpPr/>
            <p:nvPr/>
          </p:nvSpPr>
          <p:spPr>
            <a:xfrm>
              <a:off x="3968430" y="2692960"/>
              <a:ext cx="421096" cy="65269"/>
            </a:xfrm>
            <a:custGeom>
              <a:avLst/>
              <a:gdLst>
                <a:gd name="connsiteX0" fmla="*/ 387408 w 421096"/>
                <a:gd name="connsiteY0" fmla="*/ 65270 h 65269"/>
                <a:gd name="connsiteX1" fmla="*/ 33688 w 421096"/>
                <a:gd name="connsiteY1" fmla="*/ 65270 h 65269"/>
                <a:gd name="connsiteX2" fmla="*/ 0 w 421096"/>
                <a:gd name="connsiteY2" fmla="*/ 33688 h 65269"/>
                <a:gd name="connsiteX3" fmla="*/ 33688 w 421096"/>
                <a:gd name="connsiteY3" fmla="*/ 0 h 65269"/>
                <a:gd name="connsiteX4" fmla="*/ 387408 w 421096"/>
                <a:gd name="connsiteY4" fmla="*/ 0 h 65269"/>
                <a:gd name="connsiteX5" fmla="*/ 421096 w 421096"/>
                <a:gd name="connsiteY5" fmla="*/ 33688 h 65269"/>
                <a:gd name="connsiteX6" fmla="*/ 387408 w 421096"/>
                <a:gd name="connsiteY6" fmla="*/ 65270 h 65269"/>
                <a:gd name="connsiteX7" fmla="*/ 33688 w 421096"/>
                <a:gd name="connsiteY7" fmla="*/ 6316 h 65269"/>
                <a:gd name="connsiteX8" fmla="*/ 9475 w 421096"/>
                <a:gd name="connsiteY8" fmla="*/ 30529 h 65269"/>
                <a:gd name="connsiteX9" fmla="*/ 33688 w 421096"/>
                <a:gd name="connsiteY9" fmla="*/ 54742 h 65269"/>
                <a:gd name="connsiteX10" fmla="*/ 387408 w 421096"/>
                <a:gd name="connsiteY10" fmla="*/ 54742 h 65269"/>
                <a:gd name="connsiteX11" fmla="*/ 411621 w 421096"/>
                <a:gd name="connsiteY11" fmla="*/ 30529 h 65269"/>
                <a:gd name="connsiteX12" fmla="*/ 387408 w 421096"/>
                <a:gd name="connsiteY12" fmla="*/ 6316 h 6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6" h="65269">
                  <a:moveTo>
                    <a:pt x="387408" y="65270"/>
                  </a:moveTo>
                  <a:lnTo>
                    <a:pt x="33688" y="65270"/>
                  </a:lnTo>
                  <a:cubicBezTo>
                    <a:pt x="15875" y="65304"/>
                    <a:pt x="1116" y="51466"/>
                    <a:pt x="0" y="33688"/>
                  </a:cubicBezTo>
                  <a:cubicBezTo>
                    <a:pt x="0" y="15083"/>
                    <a:pt x="15086" y="0"/>
                    <a:pt x="33688" y="0"/>
                  </a:cubicBezTo>
                  <a:lnTo>
                    <a:pt x="387408" y="0"/>
                  </a:lnTo>
                  <a:cubicBezTo>
                    <a:pt x="406010" y="0"/>
                    <a:pt x="421096" y="15083"/>
                    <a:pt x="421096" y="33688"/>
                  </a:cubicBezTo>
                  <a:cubicBezTo>
                    <a:pt x="419980" y="51466"/>
                    <a:pt x="405221" y="65304"/>
                    <a:pt x="387408" y="65270"/>
                  </a:cubicBezTo>
                  <a:close/>
                  <a:moveTo>
                    <a:pt x="33688" y="6316"/>
                  </a:moveTo>
                  <a:cubicBezTo>
                    <a:pt x="20318" y="6316"/>
                    <a:pt x="9475" y="17156"/>
                    <a:pt x="9475" y="30529"/>
                  </a:cubicBezTo>
                  <a:cubicBezTo>
                    <a:pt x="9475" y="43901"/>
                    <a:pt x="20318" y="54742"/>
                    <a:pt x="33688" y="54742"/>
                  </a:cubicBezTo>
                  <a:lnTo>
                    <a:pt x="387408" y="54742"/>
                  </a:lnTo>
                  <a:cubicBezTo>
                    <a:pt x="400778" y="54742"/>
                    <a:pt x="411621" y="43901"/>
                    <a:pt x="411621" y="30529"/>
                  </a:cubicBezTo>
                  <a:cubicBezTo>
                    <a:pt x="411621" y="17156"/>
                    <a:pt x="400778" y="6316"/>
                    <a:pt x="387408" y="6316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DD7BE-CE32-4804-A4EB-B53D4E601A7A}"/>
                </a:ext>
              </a:extLst>
            </p:cNvPr>
            <p:cNvSpPr/>
            <p:nvPr/>
          </p:nvSpPr>
          <p:spPr>
            <a:xfrm>
              <a:off x="3978183" y="3072998"/>
              <a:ext cx="401589" cy="57900"/>
            </a:xfrm>
            <a:custGeom>
              <a:avLst/>
              <a:gdLst>
                <a:gd name="connsiteX0" fmla="*/ 377655 w 401589"/>
                <a:gd name="connsiteY0" fmla="*/ 0 h 57900"/>
                <a:gd name="connsiteX1" fmla="*/ 23935 w 401589"/>
                <a:gd name="connsiteY1" fmla="*/ 0 h 57900"/>
                <a:gd name="connsiteX2" fmla="*/ 532 w 401589"/>
                <a:gd name="connsiteY2" fmla="*/ 34498 h 57900"/>
                <a:gd name="connsiteX3" fmla="*/ 23935 w 401589"/>
                <a:gd name="connsiteY3" fmla="*/ 57901 h 57900"/>
                <a:gd name="connsiteX4" fmla="*/ 377655 w 401589"/>
                <a:gd name="connsiteY4" fmla="*/ 57901 h 57900"/>
                <a:gd name="connsiteX5" fmla="*/ 401058 w 401589"/>
                <a:gd name="connsiteY5" fmla="*/ 23402 h 57900"/>
                <a:gd name="connsiteX6" fmla="*/ 377655 w 401589"/>
                <a:gd name="connsiteY6" fmla="*/ 0 h 5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589" h="57900">
                  <a:moveTo>
                    <a:pt x="377655" y="0"/>
                  </a:moveTo>
                  <a:lnTo>
                    <a:pt x="23935" y="0"/>
                  </a:lnTo>
                  <a:cubicBezTo>
                    <a:pt x="7943" y="3064"/>
                    <a:pt x="-2531" y="18507"/>
                    <a:pt x="532" y="34498"/>
                  </a:cubicBezTo>
                  <a:cubicBezTo>
                    <a:pt x="2806" y="46352"/>
                    <a:pt x="12081" y="55627"/>
                    <a:pt x="23935" y="57901"/>
                  </a:cubicBezTo>
                  <a:lnTo>
                    <a:pt x="377655" y="57901"/>
                  </a:lnTo>
                  <a:cubicBezTo>
                    <a:pt x="393646" y="54837"/>
                    <a:pt x="404121" y="39393"/>
                    <a:pt x="401058" y="23402"/>
                  </a:cubicBezTo>
                  <a:cubicBezTo>
                    <a:pt x="398784" y="11549"/>
                    <a:pt x="389509" y="2274"/>
                    <a:pt x="377655" y="0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852D56-E466-4F66-819F-564522F8B95A}"/>
                </a:ext>
              </a:extLst>
            </p:cNvPr>
            <p:cNvSpPr/>
            <p:nvPr/>
          </p:nvSpPr>
          <p:spPr>
            <a:xfrm>
              <a:off x="3973393" y="3067735"/>
              <a:ext cx="411169" cy="68428"/>
            </a:xfrm>
            <a:custGeom>
              <a:avLst/>
              <a:gdLst>
                <a:gd name="connsiteX0" fmla="*/ 382445 w 411169"/>
                <a:gd name="connsiteY0" fmla="*/ 68428 h 68428"/>
                <a:gd name="connsiteX1" fmla="*/ 28724 w 411169"/>
                <a:gd name="connsiteY1" fmla="*/ 68428 h 68428"/>
                <a:gd name="connsiteX2" fmla="*/ 532 w 411169"/>
                <a:gd name="connsiteY2" fmla="*/ 28192 h 68428"/>
                <a:gd name="connsiteX3" fmla="*/ 28724 w 411169"/>
                <a:gd name="connsiteY3" fmla="*/ 0 h 68428"/>
                <a:gd name="connsiteX4" fmla="*/ 382445 w 411169"/>
                <a:gd name="connsiteY4" fmla="*/ 0 h 68428"/>
                <a:gd name="connsiteX5" fmla="*/ 410637 w 411169"/>
                <a:gd name="connsiteY5" fmla="*/ 40236 h 68428"/>
                <a:gd name="connsiteX6" fmla="*/ 382445 w 411169"/>
                <a:gd name="connsiteY6" fmla="*/ 68428 h 68428"/>
                <a:gd name="connsiteX7" fmla="*/ 28724 w 411169"/>
                <a:gd name="connsiteY7" fmla="*/ 9475 h 68428"/>
                <a:gd name="connsiteX8" fmla="*/ 9112 w 411169"/>
                <a:gd name="connsiteY8" fmla="*/ 39341 h 68428"/>
                <a:gd name="connsiteX9" fmla="*/ 28724 w 411169"/>
                <a:gd name="connsiteY9" fmla="*/ 58953 h 68428"/>
                <a:gd name="connsiteX10" fmla="*/ 382445 w 411169"/>
                <a:gd name="connsiteY10" fmla="*/ 58953 h 68428"/>
                <a:gd name="connsiteX11" fmla="*/ 402058 w 411169"/>
                <a:gd name="connsiteY11" fmla="*/ 29087 h 68428"/>
                <a:gd name="connsiteX12" fmla="*/ 382445 w 411169"/>
                <a:gd name="connsiteY12" fmla="*/ 9475 h 6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169" h="68428">
                  <a:moveTo>
                    <a:pt x="382445" y="68428"/>
                  </a:moveTo>
                  <a:lnTo>
                    <a:pt x="28724" y="68428"/>
                  </a:lnTo>
                  <a:cubicBezTo>
                    <a:pt x="9828" y="65101"/>
                    <a:pt x="-2795" y="47089"/>
                    <a:pt x="532" y="28192"/>
                  </a:cubicBezTo>
                  <a:cubicBezTo>
                    <a:pt x="3069" y="13801"/>
                    <a:pt x="14333" y="2537"/>
                    <a:pt x="28724" y="0"/>
                  </a:cubicBezTo>
                  <a:lnTo>
                    <a:pt x="382445" y="0"/>
                  </a:lnTo>
                  <a:cubicBezTo>
                    <a:pt x="401342" y="3327"/>
                    <a:pt x="413964" y="21339"/>
                    <a:pt x="410637" y="40236"/>
                  </a:cubicBezTo>
                  <a:cubicBezTo>
                    <a:pt x="408100" y="54627"/>
                    <a:pt x="396836" y="65891"/>
                    <a:pt x="382445" y="68428"/>
                  </a:cubicBezTo>
                  <a:close/>
                  <a:moveTo>
                    <a:pt x="28724" y="9475"/>
                  </a:moveTo>
                  <a:cubicBezTo>
                    <a:pt x="15060" y="12307"/>
                    <a:pt x="6280" y="25676"/>
                    <a:pt x="9112" y="39341"/>
                  </a:cubicBezTo>
                  <a:cubicBezTo>
                    <a:pt x="11165" y="49205"/>
                    <a:pt x="18860" y="56911"/>
                    <a:pt x="28724" y="58953"/>
                  </a:cubicBezTo>
                  <a:lnTo>
                    <a:pt x="382445" y="58953"/>
                  </a:lnTo>
                  <a:cubicBezTo>
                    <a:pt x="396110" y="56121"/>
                    <a:pt x="404889" y="42752"/>
                    <a:pt x="402058" y="29087"/>
                  </a:cubicBezTo>
                  <a:cubicBezTo>
                    <a:pt x="400005" y="19223"/>
                    <a:pt x="392309" y="11517"/>
                    <a:pt x="382445" y="9475"/>
                  </a:cubicBezTo>
                  <a:close/>
                </a:path>
              </a:pathLst>
            </a:custGeom>
            <a:grpFill/>
            <a:ln w="1047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>
                <a:defRPr/>
              </a:pPr>
              <a:endParaRPr lang="en-US" sz="1798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3" name="מלבן 395">
            <a:extLst>
              <a:ext uri="{FF2B5EF4-FFF2-40B4-BE49-F238E27FC236}">
                <a16:creationId xmlns:a16="http://schemas.microsoft.com/office/drawing/2014/main" id="{25EA3114-B04A-424D-9872-153633AB66CC}"/>
              </a:ext>
            </a:extLst>
          </p:cNvPr>
          <p:cNvSpPr/>
          <p:nvPr/>
        </p:nvSpPr>
        <p:spPr>
          <a:xfrm rot="10800000" flipV="1">
            <a:off x="3992190" y="1690780"/>
            <a:ext cx="1281136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Fidelis Sandbox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683814-7077-4693-9AB4-BE89FEFE8AF6}"/>
              </a:ext>
            </a:extLst>
          </p:cNvPr>
          <p:cNvGrpSpPr/>
          <p:nvPr/>
        </p:nvGrpSpPr>
        <p:grpSpPr>
          <a:xfrm>
            <a:off x="2326844" y="2677668"/>
            <a:ext cx="1281136" cy="957758"/>
            <a:chOff x="1933881" y="2470565"/>
            <a:chExt cx="1281804" cy="95825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4B66D29-872E-4D10-9670-B11337A69D08}"/>
                </a:ext>
              </a:extLst>
            </p:cNvPr>
            <p:cNvSpPr/>
            <p:nvPr/>
          </p:nvSpPr>
          <p:spPr>
            <a:xfrm>
              <a:off x="2231414" y="2742084"/>
              <a:ext cx="686738" cy="686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6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6" name="מלבן 395">
              <a:extLst>
                <a:ext uri="{FF2B5EF4-FFF2-40B4-BE49-F238E27FC236}">
                  <a16:creationId xmlns:a16="http://schemas.microsoft.com/office/drawing/2014/main" id="{85B1E91C-3C4A-4F26-A472-EB0CD6987889}"/>
                </a:ext>
              </a:extLst>
            </p:cNvPr>
            <p:cNvSpPr/>
            <p:nvPr/>
          </p:nvSpPr>
          <p:spPr>
            <a:xfrm rot="10800000" flipV="1">
              <a:off x="1933881" y="2470565"/>
              <a:ext cx="1281804" cy="246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 defTabSz="913578">
                <a:defRPr/>
              </a:pPr>
              <a:r>
                <a:rPr lang="en-US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Agent</a:t>
              </a:r>
            </a:p>
          </p:txBody>
        </p:sp>
        <p:grpSp>
          <p:nvGrpSpPr>
            <p:cNvPr id="37" name="Graphic 358">
              <a:extLst>
                <a:ext uri="{FF2B5EF4-FFF2-40B4-BE49-F238E27FC236}">
                  <a16:creationId xmlns:a16="http://schemas.microsoft.com/office/drawing/2014/main" id="{018127C9-2DFF-436B-9516-10157BD13695}"/>
                </a:ext>
              </a:extLst>
            </p:cNvPr>
            <p:cNvGrpSpPr/>
            <p:nvPr/>
          </p:nvGrpSpPr>
          <p:grpSpPr>
            <a:xfrm>
              <a:off x="2337353" y="2940303"/>
              <a:ext cx="474858" cy="279884"/>
              <a:chOff x="4936883" y="2776027"/>
              <a:chExt cx="2333424" cy="1308878"/>
            </a:xfrm>
            <a:solidFill>
              <a:schemeClr val="bg1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3712A8B-5AA5-43AE-B619-35DFCB8D80A5}"/>
                  </a:ext>
                </a:extLst>
              </p:cNvPr>
              <p:cNvSpPr/>
              <p:nvPr/>
            </p:nvSpPr>
            <p:spPr>
              <a:xfrm>
                <a:off x="4936883" y="2776027"/>
                <a:ext cx="2333424" cy="1308878"/>
              </a:xfrm>
              <a:custGeom>
                <a:avLst/>
                <a:gdLst>
                  <a:gd name="connsiteX0" fmla="*/ 2128899 w 2333424"/>
                  <a:gd name="connsiteY0" fmla="*/ 413795 h 1308878"/>
                  <a:gd name="connsiteX1" fmla="*/ 2128899 w 2333424"/>
                  <a:gd name="connsiteY1" fmla="*/ 413795 h 1308878"/>
                  <a:gd name="connsiteX2" fmla="*/ 1742996 w 2333424"/>
                  <a:gd name="connsiteY2" fmla="*/ 62065 h 1308878"/>
                  <a:gd name="connsiteX3" fmla="*/ 1485727 w 2333424"/>
                  <a:gd name="connsiteY3" fmla="*/ 14832 h 1308878"/>
                  <a:gd name="connsiteX4" fmla="*/ 1284736 w 2333424"/>
                  <a:gd name="connsiteY4" fmla="*/ 115327 h 1308878"/>
                  <a:gd name="connsiteX5" fmla="*/ 1044551 w 2333424"/>
                  <a:gd name="connsiteY5" fmla="*/ 115327 h 1308878"/>
                  <a:gd name="connsiteX6" fmla="*/ 553127 w 2333424"/>
                  <a:gd name="connsiteY6" fmla="*/ 60055 h 1308878"/>
                  <a:gd name="connsiteX7" fmla="*/ 235561 w 2333424"/>
                  <a:gd name="connsiteY7" fmla="*/ 384652 h 1308878"/>
                  <a:gd name="connsiteX8" fmla="*/ 226516 w 2333424"/>
                  <a:gd name="connsiteY8" fmla="*/ 401736 h 1308878"/>
                  <a:gd name="connsiteX9" fmla="*/ 224507 w 2333424"/>
                  <a:gd name="connsiteY9" fmla="*/ 401736 h 1308878"/>
                  <a:gd name="connsiteX10" fmla="*/ 219482 w 2333424"/>
                  <a:gd name="connsiteY10" fmla="*/ 401736 h 1308878"/>
                  <a:gd name="connsiteX11" fmla="*/ 82655 w 2333424"/>
                  <a:gd name="connsiteY11" fmla="*/ 1084556 h 1308878"/>
                  <a:gd name="connsiteX12" fmla="*/ 765481 w 2333424"/>
                  <a:gd name="connsiteY12" fmla="*/ 1221379 h 1308878"/>
                  <a:gd name="connsiteX13" fmla="*/ 887778 w 2333424"/>
                  <a:gd name="connsiteY13" fmla="*/ 1105197 h 1308878"/>
                  <a:gd name="connsiteX14" fmla="*/ 893808 w 2333424"/>
                  <a:gd name="connsiteY14" fmla="*/ 1105197 h 1308878"/>
                  <a:gd name="connsiteX15" fmla="*/ 1410355 w 2333424"/>
                  <a:gd name="connsiteY15" fmla="*/ 1105197 h 1308878"/>
                  <a:gd name="connsiteX16" fmla="*/ 1423420 w 2333424"/>
                  <a:gd name="connsiteY16" fmla="*/ 1105197 h 1308878"/>
                  <a:gd name="connsiteX17" fmla="*/ 1437489 w 2333424"/>
                  <a:gd name="connsiteY17" fmla="*/ 1099167 h 1308878"/>
                  <a:gd name="connsiteX18" fmla="*/ 1446534 w 2333424"/>
                  <a:gd name="connsiteY18" fmla="*/ 1111227 h 1308878"/>
                  <a:gd name="connsiteX19" fmla="*/ 2135773 w 2333424"/>
                  <a:gd name="connsiteY19" fmla="*/ 1210857 h 1308878"/>
                  <a:gd name="connsiteX20" fmla="*/ 2235395 w 2333424"/>
                  <a:gd name="connsiteY20" fmla="*/ 521626 h 1308878"/>
                  <a:gd name="connsiteX21" fmla="*/ 2125885 w 2333424"/>
                  <a:gd name="connsiteY21" fmla="*/ 414800 h 1308878"/>
                  <a:gd name="connsiteX22" fmla="*/ 496850 w 2333424"/>
                  <a:gd name="connsiteY22" fmla="*/ 1232825 h 1308878"/>
                  <a:gd name="connsiteX23" fmla="*/ 77785 w 2333424"/>
                  <a:gd name="connsiteY23" fmla="*/ 815773 h 1308878"/>
                  <a:gd name="connsiteX24" fmla="*/ 494842 w 2333424"/>
                  <a:gd name="connsiteY24" fmla="*/ 396713 h 1308878"/>
                  <a:gd name="connsiteX25" fmla="*/ 913907 w 2333424"/>
                  <a:gd name="connsiteY25" fmla="*/ 813766 h 1308878"/>
                  <a:gd name="connsiteX26" fmla="*/ 913907 w 2333424"/>
                  <a:gd name="connsiteY26" fmla="*/ 815773 h 1308878"/>
                  <a:gd name="connsiteX27" fmla="*/ 496850 w 2333424"/>
                  <a:gd name="connsiteY27" fmla="*/ 1232825 h 1308878"/>
                  <a:gd name="connsiteX28" fmla="*/ 941041 w 2333424"/>
                  <a:gd name="connsiteY28" fmla="*/ 1031836 h 1308878"/>
                  <a:gd name="connsiteX29" fmla="*/ 952095 w 2333424"/>
                  <a:gd name="connsiteY29" fmla="*/ 1004703 h 1308878"/>
                  <a:gd name="connsiteX30" fmla="*/ 989279 w 2333424"/>
                  <a:gd name="connsiteY30" fmla="*/ 816778 h 1308878"/>
                  <a:gd name="connsiteX31" fmla="*/ 964155 w 2333424"/>
                  <a:gd name="connsiteY31" fmla="*/ 662017 h 1308878"/>
                  <a:gd name="connsiteX32" fmla="*/ 955110 w 2333424"/>
                  <a:gd name="connsiteY32" fmla="*/ 635888 h 1308878"/>
                  <a:gd name="connsiteX33" fmla="*/ 1385231 w 2333424"/>
                  <a:gd name="connsiteY33" fmla="*/ 635888 h 1308878"/>
                  <a:gd name="connsiteX34" fmla="*/ 1376187 w 2333424"/>
                  <a:gd name="connsiteY34" fmla="*/ 662017 h 1308878"/>
                  <a:gd name="connsiteX35" fmla="*/ 1351063 w 2333424"/>
                  <a:gd name="connsiteY35" fmla="*/ 816778 h 1308878"/>
                  <a:gd name="connsiteX36" fmla="*/ 1388246 w 2333424"/>
                  <a:gd name="connsiteY36" fmla="*/ 1004703 h 1308878"/>
                  <a:gd name="connsiteX37" fmla="*/ 1399301 w 2333424"/>
                  <a:gd name="connsiteY37" fmla="*/ 1031836 h 1308878"/>
                  <a:gd name="connsiteX38" fmla="*/ 916922 w 2333424"/>
                  <a:gd name="connsiteY38" fmla="*/ 559512 h 1308878"/>
                  <a:gd name="connsiteX39" fmla="*/ 907877 w 2333424"/>
                  <a:gd name="connsiteY39" fmla="*/ 550468 h 1308878"/>
                  <a:gd name="connsiteX40" fmla="*/ 496850 w 2333424"/>
                  <a:gd name="connsiteY40" fmla="*/ 322345 h 1308878"/>
                  <a:gd name="connsiteX41" fmla="*/ 442582 w 2333424"/>
                  <a:gd name="connsiteY41" fmla="*/ 322345 h 1308878"/>
                  <a:gd name="connsiteX42" fmla="*/ 387310 w 2333424"/>
                  <a:gd name="connsiteY42" fmla="*/ 328375 h 1308878"/>
                  <a:gd name="connsiteX43" fmla="*/ 425498 w 2333424"/>
                  <a:gd name="connsiteY43" fmla="*/ 288177 h 1308878"/>
                  <a:gd name="connsiteX44" fmla="*/ 606390 w 2333424"/>
                  <a:gd name="connsiteY44" fmla="*/ 115327 h 1308878"/>
                  <a:gd name="connsiteX45" fmla="*/ 967169 w 2333424"/>
                  <a:gd name="connsiteY45" fmla="*/ 146480 h 1308878"/>
                  <a:gd name="connsiteX46" fmla="*/ 977219 w 2333424"/>
                  <a:gd name="connsiteY46" fmla="*/ 153515 h 1308878"/>
                  <a:gd name="connsiteX47" fmla="*/ 950085 w 2333424"/>
                  <a:gd name="connsiteY47" fmla="*/ 354503 h 1308878"/>
                  <a:gd name="connsiteX48" fmla="*/ 957120 w 2333424"/>
                  <a:gd name="connsiteY48" fmla="*/ 382642 h 1308878"/>
                  <a:gd name="connsiteX49" fmla="*/ 982244 w 2333424"/>
                  <a:gd name="connsiteY49" fmla="*/ 401736 h 1308878"/>
                  <a:gd name="connsiteX50" fmla="*/ 1008373 w 2333424"/>
                  <a:gd name="connsiteY50" fmla="*/ 390682 h 1308878"/>
                  <a:gd name="connsiteX51" fmla="*/ 1022442 w 2333424"/>
                  <a:gd name="connsiteY51" fmla="*/ 365558 h 1308878"/>
                  <a:gd name="connsiteX52" fmla="*/ 1046561 w 2333424"/>
                  <a:gd name="connsiteY52" fmla="*/ 200747 h 1308878"/>
                  <a:gd name="connsiteX53" fmla="*/ 1069675 w 2333424"/>
                  <a:gd name="connsiteY53" fmla="*/ 207782 h 1308878"/>
                  <a:gd name="connsiteX54" fmla="*/ 1270666 w 2333424"/>
                  <a:gd name="connsiteY54" fmla="*/ 207782 h 1308878"/>
                  <a:gd name="connsiteX55" fmla="*/ 1291770 w 2333424"/>
                  <a:gd name="connsiteY55" fmla="*/ 200747 h 1308878"/>
                  <a:gd name="connsiteX56" fmla="*/ 1353073 w 2333424"/>
                  <a:gd name="connsiteY56" fmla="*/ 372593 h 1308878"/>
                  <a:gd name="connsiteX57" fmla="*/ 1401311 w 2333424"/>
                  <a:gd name="connsiteY57" fmla="*/ 395706 h 1308878"/>
                  <a:gd name="connsiteX58" fmla="*/ 1422415 w 2333424"/>
                  <a:gd name="connsiteY58" fmla="*/ 376612 h 1308878"/>
                  <a:gd name="connsiteX59" fmla="*/ 1422415 w 2333424"/>
                  <a:gd name="connsiteY59" fmla="*/ 347469 h 1308878"/>
                  <a:gd name="connsiteX60" fmla="*/ 1354078 w 2333424"/>
                  <a:gd name="connsiteY60" fmla="*/ 154520 h 1308878"/>
                  <a:gd name="connsiteX61" fmla="*/ 1367142 w 2333424"/>
                  <a:gd name="connsiteY61" fmla="*/ 146480 h 1308878"/>
                  <a:gd name="connsiteX62" fmla="*/ 1691743 w 2333424"/>
                  <a:gd name="connsiteY62" fmla="*/ 117337 h 1308878"/>
                  <a:gd name="connsiteX63" fmla="*/ 1919868 w 2333424"/>
                  <a:gd name="connsiteY63" fmla="*/ 326365 h 1308878"/>
                  <a:gd name="connsiteX64" fmla="*/ 1864596 w 2333424"/>
                  <a:gd name="connsiteY64" fmla="*/ 326365 h 1308878"/>
                  <a:gd name="connsiteX65" fmla="*/ 1842487 w 2333424"/>
                  <a:gd name="connsiteY65" fmla="*/ 326365 h 1308878"/>
                  <a:gd name="connsiteX66" fmla="*/ 1427440 w 2333424"/>
                  <a:gd name="connsiteY66" fmla="*/ 554487 h 1308878"/>
                  <a:gd name="connsiteX67" fmla="*/ 1427440 w 2333424"/>
                  <a:gd name="connsiteY67" fmla="*/ 563532 h 1308878"/>
                  <a:gd name="connsiteX68" fmla="*/ 1843492 w 2333424"/>
                  <a:gd name="connsiteY68" fmla="*/ 1232825 h 1308878"/>
                  <a:gd name="connsiteX69" fmla="*/ 1425430 w 2333424"/>
                  <a:gd name="connsiteY69" fmla="*/ 814767 h 1308878"/>
                  <a:gd name="connsiteX70" fmla="*/ 1843492 w 2333424"/>
                  <a:gd name="connsiteY70" fmla="*/ 396711 h 1308878"/>
                  <a:gd name="connsiteX71" fmla="*/ 2261553 w 2333424"/>
                  <a:gd name="connsiteY71" fmla="*/ 814769 h 1308878"/>
                  <a:gd name="connsiteX72" fmla="*/ 2261553 w 2333424"/>
                  <a:gd name="connsiteY72" fmla="*/ 815773 h 1308878"/>
                  <a:gd name="connsiteX73" fmla="*/ 1844497 w 2333424"/>
                  <a:gd name="connsiteY73" fmla="*/ 1232825 h 1308878"/>
                  <a:gd name="connsiteX74" fmla="*/ 1843492 w 2333424"/>
                  <a:gd name="connsiteY74" fmla="*/ 1232825 h 13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2333424" h="1308878">
                    <a:moveTo>
                      <a:pt x="2128899" y="413795"/>
                    </a:moveTo>
                    <a:lnTo>
                      <a:pt x="2128899" y="413795"/>
                    </a:lnTo>
                    <a:lnTo>
                      <a:pt x="1742996" y="62065"/>
                    </a:lnTo>
                    <a:cubicBezTo>
                      <a:pt x="1670830" y="3650"/>
                      <a:pt x="1573942" y="-14138"/>
                      <a:pt x="1485727" y="14832"/>
                    </a:cubicBezTo>
                    <a:cubicBezTo>
                      <a:pt x="1412003" y="32728"/>
                      <a:pt x="1343284" y="67085"/>
                      <a:pt x="1284736" y="115327"/>
                    </a:cubicBezTo>
                    <a:cubicBezTo>
                      <a:pt x="1211093" y="160651"/>
                      <a:pt x="1118194" y="160651"/>
                      <a:pt x="1044551" y="115327"/>
                    </a:cubicBezTo>
                    <a:cubicBezTo>
                      <a:pt x="969179" y="35936"/>
                      <a:pt x="693821" y="-67573"/>
                      <a:pt x="553127" y="60055"/>
                    </a:cubicBezTo>
                    <a:cubicBezTo>
                      <a:pt x="439567" y="160549"/>
                      <a:pt x="268725" y="348474"/>
                      <a:pt x="235561" y="384652"/>
                    </a:cubicBezTo>
                    <a:cubicBezTo>
                      <a:pt x="231265" y="389570"/>
                      <a:pt x="228169" y="395418"/>
                      <a:pt x="226516" y="401736"/>
                    </a:cubicBezTo>
                    <a:lnTo>
                      <a:pt x="224507" y="401736"/>
                    </a:lnTo>
                    <a:lnTo>
                      <a:pt x="219482" y="401736"/>
                    </a:lnTo>
                    <a:cubicBezTo>
                      <a:pt x="-6859" y="552508"/>
                      <a:pt x="-68118" y="858215"/>
                      <a:pt x="82655" y="1084556"/>
                    </a:cubicBezTo>
                    <a:cubicBezTo>
                      <a:pt x="233429" y="1310889"/>
                      <a:pt x="539140" y="1372151"/>
                      <a:pt x="765481" y="1221379"/>
                    </a:cubicBezTo>
                    <a:cubicBezTo>
                      <a:pt x="812625" y="1189974"/>
                      <a:pt x="853998" y="1150671"/>
                      <a:pt x="887778" y="1105197"/>
                    </a:cubicBezTo>
                    <a:lnTo>
                      <a:pt x="893808" y="1105197"/>
                    </a:lnTo>
                    <a:lnTo>
                      <a:pt x="1410355" y="1105197"/>
                    </a:lnTo>
                    <a:lnTo>
                      <a:pt x="1423420" y="1105197"/>
                    </a:lnTo>
                    <a:lnTo>
                      <a:pt x="1437489" y="1099167"/>
                    </a:lnTo>
                    <a:lnTo>
                      <a:pt x="1446534" y="1111227"/>
                    </a:lnTo>
                    <a:cubicBezTo>
                      <a:pt x="1609347" y="1329059"/>
                      <a:pt x="1917929" y="1373668"/>
                      <a:pt x="2135773" y="1210857"/>
                    </a:cubicBezTo>
                    <a:cubicBezTo>
                      <a:pt x="2353608" y="1048036"/>
                      <a:pt x="2398218" y="739463"/>
                      <a:pt x="2235395" y="521626"/>
                    </a:cubicBezTo>
                    <a:cubicBezTo>
                      <a:pt x="2204683" y="480530"/>
                      <a:pt x="2167731" y="444486"/>
                      <a:pt x="2125885" y="414800"/>
                    </a:cubicBezTo>
                    <a:close/>
                    <a:moveTo>
                      <a:pt x="496850" y="1232825"/>
                    </a:moveTo>
                    <a:cubicBezTo>
                      <a:pt x="265961" y="1233378"/>
                      <a:pt x="78340" y="1046659"/>
                      <a:pt x="77785" y="815773"/>
                    </a:cubicBezTo>
                    <a:cubicBezTo>
                      <a:pt x="77231" y="584887"/>
                      <a:pt x="263954" y="397268"/>
                      <a:pt x="494842" y="396713"/>
                    </a:cubicBezTo>
                    <a:cubicBezTo>
                      <a:pt x="725731" y="396159"/>
                      <a:pt x="913352" y="582880"/>
                      <a:pt x="913907" y="813766"/>
                    </a:cubicBezTo>
                    <a:cubicBezTo>
                      <a:pt x="913909" y="814434"/>
                      <a:pt x="913909" y="815104"/>
                      <a:pt x="913907" y="815773"/>
                    </a:cubicBezTo>
                    <a:cubicBezTo>
                      <a:pt x="913354" y="1045875"/>
                      <a:pt x="726955" y="1232272"/>
                      <a:pt x="496850" y="1232825"/>
                    </a:cubicBezTo>
                    <a:close/>
                    <a:moveTo>
                      <a:pt x="941041" y="1031836"/>
                    </a:moveTo>
                    <a:lnTo>
                      <a:pt x="952095" y="1004703"/>
                    </a:lnTo>
                    <a:cubicBezTo>
                      <a:pt x="976850" y="945154"/>
                      <a:pt x="989492" y="881267"/>
                      <a:pt x="989279" y="816778"/>
                    </a:cubicBezTo>
                    <a:cubicBezTo>
                      <a:pt x="989436" y="764163"/>
                      <a:pt x="980948" y="711880"/>
                      <a:pt x="964155" y="662017"/>
                    </a:cubicBezTo>
                    <a:lnTo>
                      <a:pt x="955110" y="635888"/>
                    </a:lnTo>
                    <a:lnTo>
                      <a:pt x="1385231" y="635888"/>
                    </a:lnTo>
                    <a:lnTo>
                      <a:pt x="1376187" y="662017"/>
                    </a:lnTo>
                    <a:cubicBezTo>
                      <a:pt x="1359394" y="711880"/>
                      <a:pt x="1350902" y="764163"/>
                      <a:pt x="1351063" y="816778"/>
                    </a:cubicBezTo>
                    <a:cubicBezTo>
                      <a:pt x="1350852" y="881267"/>
                      <a:pt x="1363494" y="945154"/>
                      <a:pt x="1388246" y="1004703"/>
                    </a:cubicBezTo>
                    <a:lnTo>
                      <a:pt x="1399301" y="1031836"/>
                    </a:lnTo>
                    <a:close/>
                    <a:moveTo>
                      <a:pt x="916922" y="559512"/>
                    </a:moveTo>
                    <a:lnTo>
                      <a:pt x="907877" y="550468"/>
                    </a:lnTo>
                    <a:cubicBezTo>
                      <a:pt x="818220" y="409857"/>
                      <a:pt x="663605" y="324045"/>
                      <a:pt x="496850" y="322345"/>
                    </a:cubicBezTo>
                    <a:cubicBezTo>
                      <a:pt x="478789" y="320923"/>
                      <a:pt x="460643" y="320923"/>
                      <a:pt x="442582" y="322345"/>
                    </a:cubicBezTo>
                    <a:lnTo>
                      <a:pt x="387310" y="328375"/>
                    </a:lnTo>
                    <a:lnTo>
                      <a:pt x="425498" y="288177"/>
                    </a:lnTo>
                    <a:cubicBezTo>
                      <a:pt x="499865" y="215821"/>
                      <a:pt x="559157" y="156529"/>
                      <a:pt x="606390" y="115327"/>
                    </a:cubicBezTo>
                    <a:cubicBezTo>
                      <a:pt x="696836" y="30911"/>
                      <a:pt x="889788" y="91208"/>
                      <a:pt x="967169" y="146480"/>
                    </a:cubicBezTo>
                    <a:lnTo>
                      <a:pt x="977219" y="153515"/>
                    </a:lnTo>
                    <a:lnTo>
                      <a:pt x="950085" y="354503"/>
                    </a:lnTo>
                    <a:cubicBezTo>
                      <a:pt x="948846" y="364431"/>
                      <a:pt x="951354" y="374465"/>
                      <a:pt x="957120" y="382642"/>
                    </a:cubicBezTo>
                    <a:cubicBezTo>
                      <a:pt x="962711" y="392015"/>
                      <a:pt x="971715" y="398859"/>
                      <a:pt x="982244" y="401736"/>
                    </a:cubicBezTo>
                    <a:cubicBezTo>
                      <a:pt x="992008" y="401349"/>
                      <a:pt x="1001296" y="397420"/>
                      <a:pt x="1008373" y="390682"/>
                    </a:cubicBezTo>
                    <a:cubicBezTo>
                      <a:pt x="1016432" y="384698"/>
                      <a:pt x="1021548" y="375556"/>
                      <a:pt x="1022442" y="365558"/>
                    </a:cubicBezTo>
                    <a:lnTo>
                      <a:pt x="1046561" y="200747"/>
                    </a:lnTo>
                    <a:lnTo>
                      <a:pt x="1069675" y="207782"/>
                    </a:lnTo>
                    <a:cubicBezTo>
                      <a:pt x="1135078" y="228441"/>
                      <a:pt x="1205264" y="228441"/>
                      <a:pt x="1270666" y="207782"/>
                    </a:cubicBezTo>
                    <a:lnTo>
                      <a:pt x="1291770" y="200747"/>
                    </a:lnTo>
                    <a:lnTo>
                      <a:pt x="1353073" y="372593"/>
                    </a:lnTo>
                    <a:cubicBezTo>
                      <a:pt x="1360168" y="392152"/>
                      <a:pt x="1381624" y="402429"/>
                      <a:pt x="1401311" y="395706"/>
                    </a:cubicBezTo>
                    <a:cubicBezTo>
                      <a:pt x="1410657" y="392492"/>
                      <a:pt x="1418284" y="385592"/>
                      <a:pt x="1422415" y="376612"/>
                    </a:cubicBezTo>
                    <a:cubicBezTo>
                      <a:pt x="1426505" y="367328"/>
                      <a:pt x="1426505" y="356754"/>
                      <a:pt x="1422415" y="347469"/>
                    </a:cubicBezTo>
                    <a:lnTo>
                      <a:pt x="1354078" y="154520"/>
                    </a:lnTo>
                    <a:lnTo>
                      <a:pt x="1367142" y="146480"/>
                    </a:lnTo>
                    <a:cubicBezTo>
                      <a:pt x="1447539" y="93218"/>
                      <a:pt x="1606322" y="38951"/>
                      <a:pt x="1691743" y="117337"/>
                    </a:cubicBezTo>
                    <a:lnTo>
                      <a:pt x="1919868" y="326365"/>
                    </a:lnTo>
                    <a:lnTo>
                      <a:pt x="1864596" y="326365"/>
                    </a:lnTo>
                    <a:lnTo>
                      <a:pt x="1842487" y="326365"/>
                    </a:lnTo>
                    <a:cubicBezTo>
                      <a:pt x="1674257" y="326516"/>
                      <a:pt x="1517735" y="412541"/>
                      <a:pt x="1427440" y="554487"/>
                    </a:cubicBezTo>
                    <a:lnTo>
                      <a:pt x="1427440" y="563532"/>
                    </a:lnTo>
                    <a:close/>
                    <a:moveTo>
                      <a:pt x="1843492" y="1232825"/>
                    </a:moveTo>
                    <a:cubicBezTo>
                      <a:pt x="1612603" y="1232825"/>
                      <a:pt x="1425430" y="1045654"/>
                      <a:pt x="1425430" y="814767"/>
                    </a:cubicBezTo>
                    <a:cubicBezTo>
                      <a:pt x="1425430" y="583880"/>
                      <a:pt x="1612603" y="396710"/>
                      <a:pt x="1843492" y="396711"/>
                    </a:cubicBezTo>
                    <a:cubicBezTo>
                      <a:pt x="2074380" y="396712"/>
                      <a:pt x="2261553" y="583883"/>
                      <a:pt x="2261553" y="814769"/>
                    </a:cubicBezTo>
                    <a:cubicBezTo>
                      <a:pt x="2261553" y="815104"/>
                      <a:pt x="2261553" y="815438"/>
                      <a:pt x="2261553" y="815773"/>
                    </a:cubicBezTo>
                    <a:cubicBezTo>
                      <a:pt x="2261553" y="1046106"/>
                      <a:pt x="2074833" y="1232825"/>
                      <a:pt x="1844497" y="1232825"/>
                    </a:cubicBezTo>
                    <a:cubicBezTo>
                      <a:pt x="1844165" y="1232825"/>
                      <a:pt x="1843823" y="1232825"/>
                      <a:pt x="1843492" y="1232825"/>
                    </a:cubicBezTo>
                    <a:close/>
                  </a:path>
                </a:pathLst>
              </a:custGeom>
              <a:grpFill/>
              <a:ln w="10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600">
                  <a:solidFill>
                    <a:srgbClr val="488FB6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83FF4FD-0F93-4600-8375-BAB611D865BF}"/>
                  </a:ext>
                </a:extLst>
              </p:cNvPr>
              <p:cNvSpPr/>
              <p:nvPr/>
            </p:nvSpPr>
            <p:spPr>
              <a:xfrm>
                <a:off x="5152345" y="3295336"/>
                <a:ext cx="374954" cy="306514"/>
              </a:xfrm>
              <a:custGeom>
                <a:avLst/>
                <a:gdLst>
                  <a:gd name="connsiteX0" fmla="*/ 319576 w 374954"/>
                  <a:gd name="connsiteY0" fmla="*/ 6 h 306514"/>
                  <a:gd name="connsiteX1" fmla="*/ 0 w 374954"/>
                  <a:gd name="connsiteY1" fmla="*/ 284405 h 306514"/>
                  <a:gd name="connsiteX2" fmla="*/ 73362 w 374954"/>
                  <a:gd name="connsiteY2" fmla="*/ 306514 h 306514"/>
                  <a:gd name="connsiteX3" fmla="*/ 338077 w 374954"/>
                  <a:gd name="connsiteY3" fmla="*/ 78130 h 306514"/>
                  <a:gd name="connsiteX4" fmla="*/ 373844 w 374954"/>
                  <a:gd name="connsiteY4" fmla="*/ 83416 h 306514"/>
                  <a:gd name="connsiteX5" fmla="*/ 373844 w 374954"/>
                  <a:gd name="connsiteY5" fmla="*/ 48243 h 306514"/>
                  <a:gd name="connsiteX6" fmla="*/ 373844 w 374954"/>
                  <a:gd name="connsiteY6" fmla="*/ 6036 h 306514"/>
                  <a:gd name="connsiteX7" fmla="*/ 319576 w 374954"/>
                  <a:gd name="connsiteY7" fmla="*/ 6 h 30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954" h="306514">
                    <a:moveTo>
                      <a:pt x="319576" y="6"/>
                    </a:moveTo>
                    <a:cubicBezTo>
                      <a:pt x="155950" y="-988"/>
                      <a:pt x="18007" y="121772"/>
                      <a:pt x="0" y="284405"/>
                    </a:cubicBezTo>
                    <a:cubicBezTo>
                      <a:pt x="23150" y="295558"/>
                      <a:pt x="47904" y="303018"/>
                      <a:pt x="73362" y="306514"/>
                    </a:cubicBezTo>
                    <a:cubicBezTo>
                      <a:pt x="83394" y="170349"/>
                      <a:pt x="201911" y="68098"/>
                      <a:pt x="338077" y="78130"/>
                    </a:cubicBezTo>
                    <a:cubicBezTo>
                      <a:pt x="350113" y="79017"/>
                      <a:pt x="362067" y="80783"/>
                      <a:pt x="373844" y="83416"/>
                    </a:cubicBezTo>
                    <a:cubicBezTo>
                      <a:pt x="373844" y="72362"/>
                      <a:pt x="373844" y="60303"/>
                      <a:pt x="373844" y="48243"/>
                    </a:cubicBezTo>
                    <a:cubicBezTo>
                      <a:pt x="375325" y="34213"/>
                      <a:pt x="375325" y="20066"/>
                      <a:pt x="373844" y="6036"/>
                    </a:cubicBezTo>
                    <a:cubicBezTo>
                      <a:pt x="355975" y="2389"/>
                      <a:pt x="337810" y="371"/>
                      <a:pt x="319576" y="6"/>
                    </a:cubicBezTo>
                    <a:close/>
                  </a:path>
                </a:pathLst>
              </a:custGeom>
              <a:grpFill/>
              <a:ln w="10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600">
                  <a:solidFill>
                    <a:srgbClr val="488FB6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270C823-2AC3-4BD4-B855-84A38EE7B915}"/>
                  </a:ext>
                </a:extLst>
              </p:cNvPr>
              <p:cNvSpPr/>
              <p:nvPr/>
            </p:nvSpPr>
            <p:spPr>
              <a:xfrm>
                <a:off x="6488937" y="3307401"/>
                <a:ext cx="375594" cy="306508"/>
              </a:xfrm>
              <a:custGeom>
                <a:avLst/>
                <a:gdLst>
                  <a:gd name="connsiteX0" fmla="*/ 319576 w 375594"/>
                  <a:gd name="connsiteY0" fmla="*/ 0 h 306508"/>
                  <a:gd name="connsiteX1" fmla="*/ 0 w 375594"/>
                  <a:gd name="connsiteY1" fmla="*/ 283394 h 306508"/>
                  <a:gd name="connsiteX2" fmla="*/ 73362 w 375594"/>
                  <a:gd name="connsiteY2" fmla="*/ 306508 h 306508"/>
                  <a:gd name="connsiteX3" fmla="*/ 336952 w 375594"/>
                  <a:gd name="connsiteY3" fmla="*/ 76826 h 306508"/>
                  <a:gd name="connsiteX4" fmla="*/ 374849 w 375594"/>
                  <a:gd name="connsiteY4" fmla="*/ 82406 h 306508"/>
                  <a:gd name="connsiteX5" fmla="*/ 374849 w 375594"/>
                  <a:gd name="connsiteY5" fmla="*/ 47233 h 306508"/>
                  <a:gd name="connsiteX6" fmla="*/ 374849 w 375594"/>
                  <a:gd name="connsiteY6" fmla="*/ 5025 h 306508"/>
                  <a:gd name="connsiteX7" fmla="*/ 319576 w 375594"/>
                  <a:gd name="connsiteY7" fmla="*/ 0 h 30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594" h="306508">
                    <a:moveTo>
                      <a:pt x="319576" y="0"/>
                    </a:moveTo>
                    <a:cubicBezTo>
                      <a:pt x="156643" y="-135"/>
                      <a:pt x="19345" y="121611"/>
                      <a:pt x="0" y="283394"/>
                    </a:cubicBezTo>
                    <a:cubicBezTo>
                      <a:pt x="23214" y="294583"/>
                      <a:pt x="47926" y="302367"/>
                      <a:pt x="73362" y="306508"/>
                    </a:cubicBezTo>
                    <a:cubicBezTo>
                      <a:pt x="82728" y="170296"/>
                      <a:pt x="200740" y="67463"/>
                      <a:pt x="336952" y="76826"/>
                    </a:cubicBezTo>
                    <a:cubicBezTo>
                      <a:pt x="349705" y="77703"/>
                      <a:pt x="362377" y="79569"/>
                      <a:pt x="374849" y="82406"/>
                    </a:cubicBezTo>
                    <a:cubicBezTo>
                      <a:pt x="375844" y="70702"/>
                      <a:pt x="375844" y="58935"/>
                      <a:pt x="374849" y="47233"/>
                    </a:cubicBezTo>
                    <a:cubicBezTo>
                      <a:pt x="375834" y="33180"/>
                      <a:pt x="375834" y="19077"/>
                      <a:pt x="374849" y="5025"/>
                    </a:cubicBezTo>
                    <a:cubicBezTo>
                      <a:pt x="356609" y="1745"/>
                      <a:pt x="338108" y="63"/>
                      <a:pt x="319576" y="0"/>
                    </a:cubicBezTo>
                    <a:close/>
                  </a:path>
                </a:pathLst>
              </a:custGeom>
              <a:grpFill/>
              <a:ln w="10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600">
                  <a:solidFill>
                    <a:srgbClr val="488FB6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C895D6-EDB3-42E2-8396-7EB9BE22F8F8}"/>
              </a:ext>
            </a:extLst>
          </p:cNvPr>
          <p:cNvGrpSpPr/>
          <p:nvPr/>
        </p:nvGrpSpPr>
        <p:grpSpPr>
          <a:xfrm>
            <a:off x="2326844" y="4461044"/>
            <a:ext cx="1281136" cy="1008533"/>
            <a:chOff x="1933881" y="4254870"/>
            <a:chExt cx="1281804" cy="100905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F2DE2B-89B6-4DD7-A203-2FD70E1FAFFD}"/>
                </a:ext>
              </a:extLst>
            </p:cNvPr>
            <p:cNvSpPr/>
            <p:nvPr/>
          </p:nvSpPr>
          <p:spPr>
            <a:xfrm>
              <a:off x="2231414" y="4254870"/>
              <a:ext cx="686738" cy="686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6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3" name="מלבן 395">
              <a:extLst>
                <a:ext uri="{FF2B5EF4-FFF2-40B4-BE49-F238E27FC236}">
                  <a16:creationId xmlns:a16="http://schemas.microsoft.com/office/drawing/2014/main" id="{EE570424-7B86-4D6B-95E0-96976230240F}"/>
                </a:ext>
              </a:extLst>
            </p:cNvPr>
            <p:cNvSpPr/>
            <p:nvPr/>
          </p:nvSpPr>
          <p:spPr>
            <a:xfrm rot="10800000" flipV="1">
              <a:off x="1933881" y="5017874"/>
              <a:ext cx="1281804" cy="246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 defTabSz="913578">
                <a:defRPr/>
              </a:pPr>
              <a:r>
                <a:rPr lang="en-US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AV Module</a:t>
              </a:r>
            </a:p>
          </p:txBody>
        </p:sp>
        <p:grpSp>
          <p:nvGrpSpPr>
            <p:cNvPr id="44" name="Graphic 466">
              <a:extLst>
                <a:ext uri="{FF2B5EF4-FFF2-40B4-BE49-F238E27FC236}">
                  <a16:creationId xmlns:a16="http://schemas.microsoft.com/office/drawing/2014/main" id="{A275CB20-FFC4-446A-9679-CA21008FACCF}"/>
                </a:ext>
              </a:extLst>
            </p:cNvPr>
            <p:cNvGrpSpPr/>
            <p:nvPr/>
          </p:nvGrpSpPr>
          <p:grpSpPr>
            <a:xfrm>
              <a:off x="2424401" y="4407282"/>
              <a:ext cx="387856" cy="353942"/>
              <a:chOff x="4231954" y="1742481"/>
              <a:chExt cx="3674833" cy="3353509"/>
            </a:xfrm>
            <a:solidFill>
              <a:schemeClr val="bg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FBE762A-17A6-4F55-BD4A-B42E0A01D584}"/>
                  </a:ext>
                </a:extLst>
              </p:cNvPr>
              <p:cNvSpPr/>
              <p:nvPr/>
            </p:nvSpPr>
            <p:spPr>
              <a:xfrm>
                <a:off x="4668673" y="1742481"/>
                <a:ext cx="3238114" cy="2710857"/>
              </a:xfrm>
              <a:custGeom>
                <a:avLst/>
                <a:gdLst>
                  <a:gd name="connsiteX0" fmla="*/ 1088248 w 3238114"/>
                  <a:gd name="connsiteY0" fmla="*/ 2710858 h 2710857"/>
                  <a:gd name="connsiteX1" fmla="*/ 0 w 3238114"/>
                  <a:gd name="connsiteY1" fmla="*/ 1622609 h 2710857"/>
                  <a:gd name="connsiteX2" fmla="*/ 552113 w 3238114"/>
                  <a:gd name="connsiteY2" fmla="*/ 1065170 h 2710857"/>
                  <a:gd name="connsiteX3" fmla="*/ 1084697 w 3238114"/>
                  <a:gd name="connsiteY3" fmla="*/ 1597755 h 2710857"/>
                  <a:gd name="connsiteX4" fmla="*/ 2682451 w 3238114"/>
                  <a:gd name="connsiteY4" fmla="*/ 0 h 2710857"/>
                  <a:gd name="connsiteX5" fmla="*/ 3238114 w 3238114"/>
                  <a:gd name="connsiteY5" fmla="*/ 559214 h 2710857"/>
                  <a:gd name="connsiteX6" fmla="*/ 189955 w 3238114"/>
                  <a:gd name="connsiteY6" fmla="*/ 1622609 h 2710857"/>
                  <a:gd name="connsiteX7" fmla="*/ 1088248 w 3238114"/>
                  <a:gd name="connsiteY7" fmla="*/ 2510251 h 2710857"/>
                  <a:gd name="connsiteX8" fmla="*/ 3041058 w 3238114"/>
                  <a:gd name="connsiteY8" fmla="*/ 557439 h 2710857"/>
                  <a:gd name="connsiteX9" fmla="*/ 2678900 w 3238114"/>
                  <a:gd name="connsiteY9" fmla="*/ 189955 h 2710857"/>
                  <a:gd name="connsiteX10" fmla="*/ 1081147 w 3238114"/>
                  <a:gd name="connsiteY10" fmla="*/ 1787710 h 2710857"/>
                  <a:gd name="connsiteX11" fmla="*/ 548562 w 3238114"/>
                  <a:gd name="connsiteY11" fmla="*/ 1255125 h 271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114" h="2710857">
                    <a:moveTo>
                      <a:pt x="1088248" y="2710858"/>
                    </a:moveTo>
                    <a:lnTo>
                      <a:pt x="0" y="1622609"/>
                    </a:lnTo>
                    <a:lnTo>
                      <a:pt x="552113" y="1065170"/>
                    </a:lnTo>
                    <a:lnTo>
                      <a:pt x="1084697" y="1597755"/>
                    </a:lnTo>
                    <a:lnTo>
                      <a:pt x="2682451" y="0"/>
                    </a:lnTo>
                    <a:lnTo>
                      <a:pt x="3238114" y="559214"/>
                    </a:lnTo>
                    <a:close/>
                    <a:moveTo>
                      <a:pt x="189955" y="1622609"/>
                    </a:moveTo>
                    <a:lnTo>
                      <a:pt x="1088248" y="2510251"/>
                    </a:lnTo>
                    <a:lnTo>
                      <a:pt x="3041058" y="557439"/>
                    </a:lnTo>
                    <a:lnTo>
                      <a:pt x="2678900" y="189955"/>
                    </a:lnTo>
                    <a:lnTo>
                      <a:pt x="1081147" y="1787710"/>
                    </a:lnTo>
                    <a:lnTo>
                      <a:pt x="548562" y="1255125"/>
                    </a:lnTo>
                    <a:close/>
                  </a:path>
                </a:pathLst>
              </a:custGeom>
              <a:grpFill/>
              <a:ln w="1773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60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4041661-FAED-4F42-B552-2BCC2EF4EB04}"/>
                  </a:ext>
                </a:extLst>
              </p:cNvPr>
              <p:cNvSpPr/>
              <p:nvPr/>
            </p:nvSpPr>
            <p:spPr>
              <a:xfrm>
                <a:off x="4231954" y="2189852"/>
                <a:ext cx="2906136" cy="2906138"/>
              </a:xfrm>
              <a:custGeom>
                <a:avLst/>
                <a:gdLst>
                  <a:gd name="connsiteX0" fmla="*/ 2771215 w 2906136"/>
                  <a:gd name="connsiteY0" fmla="*/ 1462833 h 2906138"/>
                  <a:gd name="connsiteX1" fmla="*/ 2771215 w 2906136"/>
                  <a:gd name="connsiteY1" fmla="*/ 2771217 h 2906138"/>
                  <a:gd name="connsiteX2" fmla="*/ 134921 w 2906136"/>
                  <a:gd name="connsiteY2" fmla="*/ 2771217 h 2906138"/>
                  <a:gd name="connsiteX3" fmla="*/ 134921 w 2906136"/>
                  <a:gd name="connsiteY3" fmla="*/ 134922 h 2906138"/>
                  <a:gd name="connsiteX4" fmla="*/ 1823215 w 2906136"/>
                  <a:gd name="connsiteY4" fmla="*/ 134922 h 2906138"/>
                  <a:gd name="connsiteX5" fmla="*/ 1951035 w 2906136"/>
                  <a:gd name="connsiteY5" fmla="*/ 0 h 2906138"/>
                  <a:gd name="connsiteX6" fmla="*/ 0 w 2906136"/>
                  <a:gd name="connsiteY6" fmla="*/ 0 h 2906138"/>
                  <a:gd name="connsiteX7" fmla="*/ 0 w 2906136"/>
                  <a:gd name="connsiteY7" fmla="*/ 2906139 h 2906138"/>
                  <a:gd name="connsiteX8" fmla="*/ 2906137 w 2906136"/>
                  <a:gd name="connsiteY8" fmla="*/ 2906139 h 2906138"/>
                  <a:gd name="connsiteX9" fmla="*/ 2906137 w 2906136"/>
                  <a:gd name="connsiteY9" fmla="*/ 1320811 h 2906138"/>
                  <a:gd name="connsiteX10" fmla="*/ 2771215 w 2906136"/>
                  <a:gd name="connsiteY10" fmla="*/ 1462833 h 290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6136" h="2906138">
                    <a:moveTo>
                      <a:pt x="2771215" y="1462833"/>
                    </a:moveTo>
                    <a:lnTo>
                      <a:pt x="2771215" y="2771217"/>
                    </a:lnTo>
                    <a:lnTo>
                      <a:pt x="134921" y="2771217"/>
                    </a:lnTo>
                    <a:lnTo>
                      <a:pt x="134921" y="134922"/>
                    </a:lnTo>
                    <a:lnTo>
                      <a:pt x="1823215" y="134922"/>
                    </a:lnTo>
                    <a:lnTo>
                      <a:pt x="1951035" y="0"/>
                    </a:lnTo>
                    <a:lnTo>
                      <a:pt x="0" y="0"/>
                    </a:lnTo>
                    <a:lnTo>
                      <a:pt x="0" y="2906139"/>
                    </a:lnTo>
                    <a:lnTo>
                      <a:pt x="2906137" y="2906139"/>
                    </a:lnTo>
                    <a:lnTo>
                      <a:pt x="2906137" y="1320811"/>
                    </a:lnTo>
                    <a:lnTo>
                      <a:pt x="2771215" y="1462833"/>
                    </a:lnTo>
                    <a:close/>
                  </a:path>
                </a:pathLst>
              </a:custGeom>
              <a:grpFill/>
              <a:ln w="1773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60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276C85-C0B1-4D05-8BD6-02068104347B}"/>
              </a:ext>
            </a:extLst>
          </p:cNvPr>
          <p:cNvCxnSpPr>
            <a:cxnSpLocks/>
          </p:cNvCxnSpPr>
          <p:nvPr/>
        </p:nvCxnSpPr>
        <p:spPr>
          <a:xfrm flipH="1">
            <a:off x="5302935" y="4073621"/>
            <a:ext cx="1737454" cy="0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sp>
        <p:nvSpPr>
          <p:cNvPr id="49" name="מלבן 395">
            <a:extLst>
              <a:ext uri="{FF2B5EF4-FFF2-40B4-BE49-F238E27FC236}">
                <a16:creationId xmlns:a16="http://schemas.microsoft.com/office/drawing/2014/main" id="{BD0B2995-B758-41DE-ABD6-B8432B8B3C91}"/>
              </a:ext>
            </a:extLst>
          </p:cNvPr>
          <p:cNvSpPr/>
          <p:nvPr/>
        </p:nvSpPr>
        <p:spPr>
          <a:xfrm rot="10800000" flipV="1">
            <a:off x="6408198" y="2677669"/>
            <a:ext cx="1281136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Third Party </a:t>
            </a:r>
            <a:b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Intel Feeds</a:t>
            </a:r>
          </a:p>
        </p:txBody>
      </p:sp>
      <p:sp>
        <p:nvSpPr>
          <p:cNvPr id="51" name="מלבן 395">
            <a:extLst>
              <a:ext uri="{FF2B5EF4-FFF2-40B4-BE49-F238E27FC236}">
                <a16:creationId xmlns:a16="http://schemas.microsoft.com/office/drawing/2014/main" id="{C4BAE97F-72EF-482D-813A-5EFE87DFE62B}"/>
              </a:ext>
            </a:extLst>
          </p:cNvPr>
          <p:cNvSpPr/>
          <p:nvPr/>
        </p:nvSpPr>
        <p:spPr>
          <a:xfrm rot="10800000" flipV="1">
            <a:off x="6408198" y="4944971"/>
            <a:ext cx="1281136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Integration API</a:t>
            </a:r>
          </a:p>
        </p:txBody>
      </p:sp>
      <p:sp>
        <p:nvSpPr>
          <p:cNvPr id="53" name="מלבן 395">
            <a:extLst>
              <a:ext uri="{FF2B5EF4-FFF2-40B4-BE49-F238E27FC236}">
                <a16:creationId xmlns:a16="http://schemas.microsoft.com/office/drawing/2014/main" id="{EEB560E2-B28C-4C91-9205-31C8FECB4BC8}"/>
              </a:ext>
            </a:extLst>
          </p:cNvPr>
          <p:cNvSpPr/>
          <p:nvPr/>
        </p:nvSpPr>
        <p:spPr>
          <a:xfrm rot="10800000" flipV="1">
            <a:off x="5503793" y="1710563"/>
            <a:ext cx="1281136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Fidelis Insight</a:t>
            </a:r>
          </a:p>
        </p:txBody>
      </p:sp>
      <p:sp>
        <p:nvSpPr>
          <p:cNvPr id="55" name="מלבן 395">
            <a:extLst>
              <a:ext uri="{FF2B5EF4-FFF2-40B4-BE49-F238E27FC236}">
                <a16:creationId xmlns:a16="http://schemas.microsoft.com/office/drawing/2014/main" id="{FFAD0701-061D-4AA2-B0ED-286F2CD72898}"/>
              </a:ext>
            </a:extLst>
          </p:cNvPr>
          <p:cNvSpPr/>
          <p:nvPr/>
        </p:nvSpPr>
        <p:spPr>
          <a:xfrm rot="10800000" flipV="1">
            <a:off x="5503793" y="5755374"/>
            <a:ext cx="1281136" cy="24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3578">
              <a:defRPr/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Script Library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EC5697-55F7-43D4-B84A-64A349C6651C}"/>
              </a:ext>
            </a:extLst>
          </p:cNvPr>
          <p:cNvCxnSpPr>
            <a:cxnSpLocks/>
          </p:cNvCxnSpPr>
          <p:nvPr/>
        </p:nvCxnSpPr>
        <p:spPr>
          <a:xfrm flipH="1">
            <a:off x="5302936" y="3708051"/>
            <a:ext cx="1755732" cy="0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E34F3E-778A-4C42-9327-46A0860EBB80}"/>
              </a:ext>
            </a:extLst>
          </p:cNvPr>
          <p:cNvCxnSpPr>
            <a:cxnSpLocks/>
          </p:cNvCxnSpPr>
          <p:nvPr/>
        </p:nvCxnSpPr>
        <p:spPr>
          <a:xfrm flipH="1">
            <a:off x="5302935" y="4439191"/>
            <a:ext cx="832670" cy="0"/>
          </a:xfrm>
          <a:prstGeom prst="line">
            <a:avLst/>
          </a:prstGeom>
          <a:noFill/>
          <a:ln w="28575" cap="rnd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sm"/>
            <a:tailEnd type="none" w="lg" len="sm"/>
          </a:ln>
          <a:effectLst/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156773-A608-4781-8774-363BF7FFCB1D}"/>
              </a:ext>
            </a:extLst>
          </p:cNvPr>
          <p:cNvGrpSpPr/>
          <p:nvPr/>
        </p:nvGrpSpPr>
        <p:grpSpPr>
          <a:xfrm>
            <a:off x="5801173" y="4992767"/>
            <a:ext cx="686380" cy="686380"/>
            <a:chOff x="6244883" y="5493870"/>
            <a:chExt cx="686738" cy="68673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6EB18F-59B0-4BFF-AA97-FCE9B08FACC5}"/>
                </a:ext>
              </a:extLst>
            </p:cNvPr>
            <p:cNvSpPr/>
            <p:nvPr/>
          </p:nvSpPr>
          <p:spPr>
            <a:xfrm>
              <a:off x="6244883" y="5493870"/>
              <a:ext cx="686738" cy="6867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9E08D4A-1EE1-4F66-B945-8043682C8FC1}"/>
                </a:ext>
              </a:extLst>
            </p:cNvPr>
            <p:cNvGrpSpPr/>
            <p:nvPr/>
          </p:nvGrpSpPr>
          <p:grpSpPr>
            <a:xfrm>
              <a:off x="6407642" y="5658796"/>
              <a:ext cx="361218" cy="373915"/>
              <a:chOff x="5215150" y="1712873"/>
              <a:chExt cx="361218" cy="37391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64AE32D-10FA-45E4-B25E-C47D31A44262}"/>
                  </a:ext>
                </a:extLst>
              </p:cNvPr>
              <p:cNvSpPr/>
              <p:nvPr/>
            </p:nvSpPr>
            <p:spPr>
              <a:xfrm>
                <a:off x="5314628" y="2019530"/>
                <a:ext cx="152016" cy="67258"/>
              </a:xfrm>
              <a:custGeom>
                <a:avLst/>
                <a:gdLst>
                  <a:gd name="connsiteX0" fmla="*/ 69021 w 152016"/>
                  <a:gd name="connsiteY0" fmla="*/ 0 h 67258"/>
                  <a:gd name="connsiteX1" fmla="*/ 83842 w 152016"/>
                  <a:gd name="connsiteY1" fmla="*/ 0 h 67258"/>
                  <a:gd name="connsiteX2" fmla="*/ 83842 w 152016"/>
                  <a:gd name="connsiteY2" fmla="*/ 53496 h 67258"/>
                  <a:gd name="connsiteX3" fmla="*/ 152016 w 152016"/>
                  <a:gd name="connsiteY3" fmla="*/ 53496 h 67258"/>
                  <a:gd name="connsiteX4" fmla="*/ 152016 w 152016"/>
                  <a:gd name="connsiteY4" fmla="*/ 67258 h 67258"/>
                  <a:gd name="connsiteX5" fmla="*/ 0 w 152016"/>
                  <a:gd name="connsiteY5" fmla="*/ 67258 h 67258"/>
                  <a:gd name="connsiteX6" fmla="*/ 0 w 152016"/>
                  <a:gd name="connsiteY6" fmla="*/ 53496 h 67258"/>
                  <a:gd name="connsiteX7" fmla="*/ 69021 w 152016"/>
                  <a:gd name="connsiteY7" fmla="*/ 53496 h 6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016" h="67258">
                    <a:moveTo>
                      <a:pt x="69021" y="0"/>
                    </a:moveTo>
                    <a:lnTo>
                      <a:pt x="83842" y="0"/>
                    </a:lnTo>
                    <a:lnTo>
                      <a:pt x="83842" y="53496"/>
                    </a:lnTo>
                    <a:lnTo>
                      <a:pt x="152016" y="53496"/>
                    </a:lnTo>
                    <a:lnTo>
                      <a:pt x="152016" y="67258"/>
                    </a:lnTo>
                    <a:lnTo>
                      <a:pt x="0" y="67258"/>
                    </a:lnTo>
                    <a:lnTo>
                      <a:pt x="0" y="53496"/>
                    </a:lnTo>
                    <a:lnTo>
                      <a:pt x="69021" y="53496"/>
                    </a:lnTo>
                    <a:close/>
                  </a:path>
                </a:pathLst>
              </a:custGeom>
              <a:solidFill>
                <a:schemeClr val="bg1"/>
              </a:solidFill>
              <a:ln w="782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F61B40-E3B6-43EF-9AE2-725C204F94D7}"/>
                  </a:ext>
                </a:extLst>
              </p:cNvPr>
              <p:cNvSpPr/>
              <p:nvPr/>
            </p:nvSpPr>
            <p:spPr>
              <a:xfrm>
                <a:off x="5215150" y="1712873"/>
                <a:ext cx="361218" cy="311932"/>
              </a:xfrm>
              <a:custGeom>
                <a:avLst/>
                <a:gdLst>
                  <a:gd name="connsiteX0" fmla="*/ 1302944 w 1343142"/>
                  <a:gd name="connsiteY0" fmla="*/ 387508 h 1159879"/>
                  <a:gd name="connsiteX1" fmla="*/ 1296699 w 1343142"/>
                  <a:gd name="connsiteY1" fmla="*/ 380568 h 1159879"/>
                  <a:gd name="connsiteX2" fmla="*/ 1300864 w 1343142"/>
                  <a:gd name="connsiteY2" fmla="*/ 372239 h 1159879"/>
                  <a:gd name="connsiteX3" fmla="*/ 1307108 w 1343142"/>
                  <a:gd name="connsiteY3" fmla="*/ 343778 h 1159879"/>
                  <a:gd name="connsiteX4" fmla="*/ 1307108 w 1343142"/>
                  <a:gd name="connsiteY4" fmla="*/ 229248 h 1159879"/>
                  <a:gd name="connsiteX5" fmla="*/ 1191190 w 1343142"/>
                  <a:gd name="connsiteY5" fmla="*/ 113330 h 1159879"/>
                  <a:gd name="connsiteX6" fmla="*/ 557447 w 1343142"/>
                  <a:gd name="connsiteY6" fmla="*/ 113330 h 1159879"/>
                  <a:gd name="connsiteX7" fmla="*/ 557447 w 1343142"/>
                  <a:gd name="connsiteY7" fmla="*/ 101529 h 1159879"/>
                  <a:gd name="connsiteX8" fmla="*/ 442223 w 1343142"/>
                  <a:gd name="connsiteY8" fmla="*/ -507 h 1159879"/>
                  <a:gd name="connsiteX9" fmla="*/ 148603 w 1343142"/>
                  <a:gd name="connsiteY9" fmla="*/ -507 h 1159879"/>
                  <a:gd name="connsiteX10" fmla="*/ 31989 w 1343142"/>
                  <a:gd name="connsiteY10" fmla="*/ 115413 h 1159879"/>
                  <a:gd name="connsiteX11" fmla="*/ 31989 w 1343142"/>
                  <a:gd name="connsiteY11" fmla="*/ 343778 h 1159879"/>
                  <a:gd name="connsiteX12" fmla="*/ 38929 w 1343142"/>
                  <a:gd name="connsiteY12" fmla="*/ 372239 h 1159879"/>
                  <a:gd name="connsiteX13" fmla="*/ 43098 w 1343142"/>
                  <a:gd name="connsiteY13" fmla="*/ 380568 h 1159879"/>
                  <a:gd name="connsiteX14" fmla="*/ 36154 w 1343142"/>
                  <a:gd name="connsiteY14" fmla="*/ 387508 h 1159879"/>
                  <a:gd name="connsiteX15" fmla="*/ -633 w 1343142"/>
                  <a:gd name="connsiteY15" fmla="*/ 478438 h 1159879"/>
                  <a:gd name="connsiteX16" fmla="*/ -633 w 1343142"/>
                  <a:gd name="connsiteY16" fmla="*/ 485382 h 1159879"/>
                  <a:gd name="connsiteX17" fmla="*/ 58366 w 1343142"/>
                  <a:gd name="connsiteY17" fmla="*/ 1034431 h 1159879"/>
                  <a:gd name="connsiteX18" fmla="*/ 183309 w 1343142"/>
                  <a:gd name="connsiteY18" fmla="*/ 1159373 h 1159879"/>
                  <a:gd name="connsiteX19" fmla="*/ 1160648 w 1343142"/>
                  <a:gd name="connsiteY19" fmla="*/ 1159373 h 1159879"/>
                  <a:gd name="connsiteX20" fmla="*/ 1284896 w 1343142"/>
                  <a:gd name="connsiteY20" fmla="*/ 1035126 h 1159879"/>
                  <a:gd name="connsiteX21" fmla="*/ 1342510 w 1343142"/>
                  <a:gd name="connsiteY21" fmla="*/ 483297 h 1159879"/>
                  <a:gd name="connsiteX22" fmla="*/ 1342510 w 1343142"/>
                  <a:gd name="connsiteY22" fmla="*/ 479133 h 1159879"/>
                  <a:gd name="connsiteX23" fmla="*/ 1302944 w 1343142"/>
                  <a:gd name="connsiteY23" fmla="*/ 387508 h 1159879"/>
                  <a:gd name="connsiteX24" fmla="*/ 84049 w 1343142"/>
                  <a:gd name="connsiteY24" fmla="*/ 115413 h 1159879"/>
                  <a:gd name="connsiteX25" fmla="*/ 146522 w 1343142"/>
                  <a:gd name="connsiteY25" fmla="*/ 52940 h 1159879"/>
                  <a:gd name="connsiteX26" fmla="*/ 147217 w 1343142"/>
                  <a:gd name="connsiteY26" fmla="*/ 52940 h 1159879"/>
                  <a:gd name="connsiteX27" fmla="*/ 440834 w 1343142"/>
                  <a:gd name="connsiteY27" fmla="*/ 52940 h 1159879"/>
                  <a:gd name="connsiteX28" fmla="*/ 503303 w 1343142"/>
                  <a:gd name="connsiteY28" fmla="*/ 115413 h 1159879"/>
                  <a:gd name="connsiteX29" fmla="*/ 503303 w 1343142"/>
                  <a:gd name="connsiteY29" fmla="*/ 166777 h 1159879"/>
                  <a:gd name="connsiteX30" fmla="*/ 1191190 w 1343142"/>
                  <a:gd name="connsiteY30" fmla="*/ 166777 h 1159879"/>
                  <a:gd name="connsiteX31" fmla="*/ 1253659 w 1343142"/>
                  <a:gd name="connsiteY31" fmla="*/ 229248 h 1159879"/>
                  <a:gd name="connsiteX32" fmla="*/ 1253659 w 1343142"/>
                  <a:gd name="connsiteY32" fmla="*/ 354886 h 1159879"/>
                  <a:gd name="connsiteX33" fmla="*/ 1237695 w 1343142"/>
                  <a:gd name="connsiteY33" fmla="*/ 354886 h 1159879"/>
                  <a:gd name="connsiteX34" fmla="*/ 1215483 w 1343142"/>
                  <a:gd name="connsiteY34" fmla="*/ 354886 h 1159879"/>
                  <a:gd name="connsiteX35" fmla="*/ 122920 w 1343142"/>
                  <a:gd name="connsiteY35" fmla="*/ 354886 h 1159879"/>
                  <a:gd name="connsiteX36" fmla="*/ 100707 w 1343142"/>
                  <a:gd name="connsiteY36" fmla="*/ 354886 h 1159879"/>
                  <a:gd name="connsiteX37" fmla="*/ 84049 w 1343142"/>
                  <a:gd name="connsiteY37" fmla="*/ 354886 h 1159879"/>
                  <a:gd name="connsiteX38" fmla="*/ 1228671 w 1343142"/>
                  <a:gd name="connsiteY38" fmla="*/ 1034431 h 1159879"/>
                  <a:gd name="connsiteX39" fmla="*/ 1159258 w 1343142"/>
                  <a:gd name="connsiteY39" fmla="*/ 1109398 h 1159879"/>
                  <a:gd name="connsiteX40" fmla="*/ 180534 w 1343142"/>
                  <a:gd name="connsiteY40" fmla="*/ 1109398 h 1159879"/>
                  <a:gd name="connsiteX41" fmla="*/ 111121 w 1343142"/>
                  <a:gd name="connsiteY41" fmla="*/ 1033737 h 1159879"/>
                  <a:gd name="connsiteX42" fmla="*/ 54202 w 1343142"/>
                  <a:gd name="connsiteY42" fmla="*/ 478438 h 1159879"/>
                  <a:gd name="connsiteX43" fmla="*/ 91683 w 1343142"/>
                  <a:gd name="connsiteY43" fmla="*/ 409025 h 1159879"/>
                  <a:gd name="connsiteX44" fmla="*/ 91683 w 1343142"/>
                  <a:gd name="connsiteY44" fmla="*/ 409025 h 1159879"/>
                  <a:gd name="connsiteX45" fmla="*/ 1246719 w 1343142"/>
                  <a:gd name="connsiteY45" fmla="*/ 409025 h 1159879"/>
                  <a:gd name="connsiteX46" fmla="*/ 1284896 w 1343142"/>
                  <a:gd name="connsiteY46" fmla="*/ 478438 h 115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43142" h="1159879">
                    <a:moveTo>
                      <a:pt x="1302944" y="387508"/>
                    </a:moveTo>
                    <a:lnTo>
                      <a:pt x="1296699" y="380568"/>
                    </a:lnTo>
                    <a:lnTo>
                      <a:pt x="1300864" y="372239"/>
                    </a:lnTo>
                    <a:cubicBezTo>
                      <a:pt x="1304956" y="363283"/>
                      <a:pt x="1307041" y="353636"/>
                      <a:pt x="1307108" y="343778"/>
                    </a:cubicBezTo>
                    <a:lnTo>
                      <a:pt x="1307108" y="229248"/>
                    </a:lnTo>
                    <a:cubicBezTo>
                      <a:pt x="1307108" y="165250"/>
                      <a:pt x="1255188" y="113330"/>
                      <a:pt x="1191190" y="113330"/>
                    </a:cubicBezTo>
                    <a:lnTo>
                      <a:pt x="557447" y="113330"/>
                    </a:lnTo>
                    <a:lnTo>
                      <a:pt x="557447" y="101529"/>
                    </a:lnTo>
                    <a:cubicBezTo>
                      <a:pt x="550436" y="43223"/>
                      <a:pt x="500943" y="-577"/>
                      <a:pt x="442223" y="-507"/>
                    </a:cubicBezTo>
                    <a:lnTo>
                      <a:pt x="148603" y="-507"/>
                    </a:lnTo>
                    <a:cubicBezTo>
                      <a:pt x="84464" y="-507"/>
                      <a:pt x="32336" y="51275"/>
                      <a:pt x="31989" y="115413"/>
                    </a:cubicBezTo>
                    <a:lnTo>
                      <a:pt x="31989" y="343778"/>
                    </a:lnTo>
                    <a:cubicBezTo>
                      <a:pt x="32269" y="353636"/>
                      <a:pt x="34628" y="363351"/>
                      <a:pt x="38929" y="372239"/>
                    </a:cubicBezTo>
                    <a:lnTo>
                      <a:pt x="43098" y="380568"/>
                    </a:lnTo>
                    <a:lnTo>
                      <a:pt x="36154" y="387508"/>
                    </a:lnTo>
                    <a:cubicBezTo>
                      <a:pt x="12556" y="411872"/>
                      <a:pt x="-633" y="444494"/>
                      <a:pt x="-633" y="478438"/>
                    </a:cubicBezTo>
                    <a:cubicBezTo>
                      <a:pt x="-633" y="478438"/>
                      <a:pt x="-633" y="483297"/>
                      <a:pt x="-633" y="485382"/>
                    </a:cubicBezTo>
                    <a:lnTo>
                      <a:pt x="58366" y="1034431"/>
                    </a:lnTo>
                    <a:cubicBezTo>
                      <a:pt x="59476" y="1102941"/>
                      <a:pt x="114798" y="1158263"/>
                      <a:pt x="183309" y="1159373"/>
                    </a:cubicBezTo>
                    <a:lnTo>
                      <a:pt x="1160648" y="1159373"/>
                    </a:lnTo>
                    <a:cubicBezTo>
                      <a:pt x="1228951" y="1158610"/>
                      <a:pt x="1284133" y="1103429"/>
                      <a:pt x="1284896" y="1035126"/>
                    </a:cubicBezTo>
                    <a:lnTo>
                      <a:pt x="1342510" y="483297"/>
                    </a:lnTo>
                    <a:lnTo>
                      <a:pt x="1342510" y="479133"/>
                    </a:lnTo>
                    <a:cubicBezTo>
                      <a:pt x="1341955" y="444566"/>
                      <a:pt x="1327724" y="411593"/>
                      <a:pt x="1302944" y="387508"/>
                    </a:cubicBezTo>
                    <a:close/>
                    <a:moveTo>
                      <a:pt x="84049" y="115413"/>
                    </a:moveTo>
                    <a:cubicBezTo>
                      <a:pt x="84049" y="80914"/>
                      <a:pt x="112023" y="52940"/>
                      <a:pt x="146522" y="52940"/>
                    </a:cubicBezTo>
                    <a:cubicBezTo>
                      <a:pt x="146730" y="52940"/>
                      <a:pt x="147005" y="52940"/>
                      <a:pt x="147217" y="52940"/>
                    </a:cubicBezTo>
                    <a:lnTo>
                      <a:pt x="440834" y="52940"/>
                    </a:lnTo>
                    <a:cubicBezTo>
                      <a:pt x="475333" y="52940"/>
                      <a:pt x="503303" y="80914"/>
                      <a:pt x="503303" y="115413"/>
                    </a:cubicBezTo>
                    <a:lnTo>
                      <a:pt x="503303" y="166777"/>
                    </a:lnTo>
                    <a:lnTo>
                      <a:pt x="1191190" y="166777"/>
                    </a:lnTo>
                    <a:cubicBezTo>
                      <a:pt x="1225689" y="166777"/>
                      <a:pt x="1253659" y="194751"/>
                      <a:pt x="1253659" y="229248"/>
                    </a:cubicBezTo>
                    <a:lnTo>
                      <a:pt x="1253659" y="354886"/>
                    </a:lnTo>
                    <a:lnTo>
                      <a:pt x="1237695" y="354886"/>
                    </a:lnTo>
                    <a:lnTo>
                      <a:pt x="1215483" y="354886"/>
                    </a:lnTo>
                    <a:lnTo>
                      <a:pt x="122920" y="354886"/>
                    </a:lnTo>
                    <a:lnTo>
                      <a:pt x="100707" y="354886"/>
                    </a:lnTo>
                    <a:lnTo>
                      <a:pt x="84049" y="354886"/>
                    </a:lnTo>
                    <a:close/>
                    <a:moveTo>
                      <a:pt x="1228671" y="1034431"/>
                    </a:moveTo>
                    <a:cubicBezTo>
                      <a:pt x="1229853" y="1074205"/>
                      <a:pt x="1198964" y="1107521"/>
                      <a:pt x="1159258" y="1109398"/>
                    </a:cubicBezTo>
                    <a:lnTo>
                      <a:pt x="180534" y="1109398"/>
                    </a:lnTo>
                    <a:cubicBezTo>
                      <a:pt x="140689" y="1107174"/>
                      <a:pt x="109939" y="1073582"/>
                      <a:pt x="111121" y="1033737"/>
                    </a:cubicBezTo>
                    <a:lnTo>
                      <a:pt x="54202" y="478438"/>
                    </a:lnTo>
                    <a:cubicBezTo>
                      <a:pt x="52189" y="449981"/>
                      <a:pt x="66763" y="422909"/>
                      <a:pt x="91683" y="409025"/>
                    </a:cubicBezTo>
                    <a:lnTo>
                      <a:pt x="91683" y="409025"/>
                    </a:lnTo>
                    <a:lnTo>
                      <a:pt x="1246719" y="409025"/>
                    </a:lnTo>
                    <a:cubicBezTo>
                      <a:pt x="1271639" y="422977"/>
                      <a:pt x="1286425" y="449909"/>
                      <a:pt x="1284896" y="478438"/>
                    </a:cubicBezTo>
                    <a:close/>
                  </a:path>
                </a:pathLst>
              </a:custGeom>
              <a:solidFill>
                <a:schemeClr val="bg1"/>
              </a:solidFill>
              <a:ln w="69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653F176-AAAF-4857-B8BC-2A362824139C}"/>
              </a:ext>
            </a:extLst>
          </p:cNvPr>
          <p:cNvGrpSpPr/>
          <p:nvPr/>
        </p:nvGrpSpPr>
        <p:grpSpPr>
          <a:xfrm>
            <a:off x="6705577" y="4182363"/>
            <a:ext cx="686380" cy="686380"/>
            <a:chOff x="7425983" y="4461580"/>
            <a:chExt cx="686738" cy="68673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FB9BC3-E575-45C4-B081-363239AEA1D7}"/>
                </a:ext>
              </a:extLst>
            </p:cNvPr>
            <p:cNvSpPr/>
            <p:nvPr/>
          </p:nvSpPr>
          <p:spPr>
            <a:xfrm>
              <a:off x="7425983" y="4461580"/>
              <a:ext cx="686738" cy="6867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6BDC6D8-066C-494E-A692-114E83A3E4F3}"/>
                </a:ext>
              </a:extLst>
            </p:cNvPr>
            <p:cNvGrpSpPr/>
            <p:nvPr/>
          </p:nvGrpSpPr>
          <p:grpSpPr>
            <a:xfrm>
              <a:off x="7539949" y="4623432"/>
              <a:ext cx="458806" cy="363034"/>
              <a:chOff x="647700" y="5287017"/>
              <a:chExt cx="615019" cy="486639"/>
            </a:xfrm>
            <a:solidFill>
              <a:schemeClr val="bg1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CA99B4B-32FD-4F0C-A55B-276B93FBF4B2}"/>
                  </a:ext>
                </a:extLst>
              </p:cNvPr>
              <p:cNvSpPr/>
              <p:nvPr/>
            </p:nvSpPr>
            <p:spPr>
              <a:xfrm>
                <a:off x="775604" y="5287017"/>
                <a:ext cx="487115" cy="422923"/>
              </a:xfrm>
              <a:custGeom>
                <a:avLst/>
                <a:gdLst>
                  <a:gd name="connsiteX0" fmla="*/ 1171490 w 1172849"/>
                  <a:gd name="connsiteY0" fmla="*/ 509399 h 1018289"/>
                  <a:gd name="connsiteX1" fmla="*/ 957316 w 1172849"/>
                  <a:gd name="connsiteY1" fmla="*/ 120094 h 1018289"/>
                  <a:gd name="connsiteX2" fmla="*/ 145758 w 1172849"/>
                  <a:gd name="connsiteY2" fmla="*/ 237942 h 1018289"/>
                  <a:gd name="connsiteX3" fmla="*/ 58243 w 1172849"/>
                  <a:gd name="connsiteY3" fmla="*/ 169800 h 1018289"/>
                  <a:gd name="connsiteX4" fmla="*/ 37659 w 1172849"/>
                  <a:gd name="connsiteY4" fmla="*/ 167332 h 1018289"/>
                  <a:gd name="connsiteX5" fmla="*/ 25961 w 1172849"/>
                  <a:gd name="connsiteY5" fmla="*/ 184435 h 1018289"/>
                  <a:gd name="connsiteX6" fmla="*/ 3749 w 1172849"/>
                  <a:gd name="connsiteY6" fmla="*/ 590103 h 1018289"/>
                  <a:gd name="connsiteX7" fmla="*/ 11350 w 1172849"/>
                  <a:gd name="connsiteY7" fmla="*/ 606935 h 1018289"/>
                  <a:gd name="connsiteX8" fmla="*/ 29490 w 1172849"/>
                  <a:gd name="connsiteY8" fmla="*/ 610365 h 1018289"/>
                  <a:gd name="connsiteX9" fmla="*/ 421114 w 1172849"/>
                  <a:gd name="connsiteY9" fmla="*/ 492616 h 1018289"/>
                  <a:gd name="connsiteX10" fmla="*/ 435010 w 1172849"/>
                  <a:gd name="connsiteY10" fmla="*/ 477142 h 1018289"/>
                  <a:gd name="connsiteX11" fmla="*/ 427606 w 1172849"/>
                  <a:gd name="connsiteY11" fmla="*/ 457669 h 1018289"/>
                  <a:gd name="connsiteX12" fmla="*/ 344927 w 1172849"/>
                  <a:gd name="connsiteY12" fmla="*/ 393205 h 1018289"/>
                  <a:gd name="connsiteX13" fmla="*/ 861878 w 1172849"/>
                  <a:gd name="connsiteY13" fmla="*/ 310896 h 1018289"/>
                  <a:gd name="connsiteX14" fmla="*/ 889865 w 1172849"/>
                  <a:gd name="connsiteY14" fmla="*/ 307478 h 1018289"/>
                  <a:gd name="connsiteX15" fmla="*/ 889939 w 1172849"/>
                  <a:gd name="connsiteY15" fmla="*/ 307392 h 1018289"/>
                  <a:gd name="connsiteX16" fmla="*/ 886459 w 1172849"/>
                  <a:gd name="connsiteY16" fmla="*/ 279335 h 1018289"/>
                  <a:gd name="connsiteX17" fmla="*/ 886459 w 1172849"/>
                  <a:gd name="connsiteY17" fmla="*/ 279330 h 1018289"/>
                  <a:gd name="connsiteX18" fmla="*/ 300527 w 1172849"/>
                  <a:gd name="connsiteY18" fmla="*/ 382222 h 1018289"/>
                  <a:gd name="connsiteX19" fmla="*/ 295591 w 1172849"/>
                  <a:gd name="connsiteY19" fmla="*/ 397351 h 1018289"/>
                  <a:gd name="connsiteX20" fmla="*/ 303242 w 1172849"/>
                  <a:gd name="connsiteY20" fmla="*/ 411369 h 1018289"/>
                  <a:gd name="connsiteX21" fmla="*/ 372569 w 1172849"/>
                  <a:gd name="connsiteY21" fmla="*/ 465419 h 1018289"/>
                  <a:gd name="connsiteX22" fmla="*/ 45310 w 1172849"/>
                  <a:gd name="connsiteY22" fmla="*/ 563843 h 1018289"/>
                  <a:gd name="connsiteX23" fmla="*/ 63894 w 1172849"/>
                  <a:gd name="connsiteY23" fmla="*/ 224787 h 1018289"/>
                  <a:gd name="connsiteX24" fmla="*/ 136157 w 1172849"/>
                  <a:gd name="connsiteY24" fmla="*/ 281033 h 1018289"/>
                  <a:gd name="connsiteX25" fmla="*/ 163602 w 1172849"/>
                  <a:gd name="connsiteY25" fmla="*/ 278294 h 1018289"/>
                  <a:gd name="connsiteX26" fmla="*/ 932784 w 1172849"/>
                  <a:gd name="connsiteY26" fmla="*/ 151610 h 1018289"/>
                  <a:gd name="connsiteX27" fmla="*/ 1131854 w 1172849"/>
                  <a:gd name="connsiteY27" fmla="*/ 514187 h 1018289"/>
                  <a:gd name="connsiteX28" fmla="*/ 1005566 w 1172849"/>
                  <a:gd name="connsiteY28" fmla="*/ 986935 h 1018289"/>
                  <a:gd name="connsiteX29" fmla="*/ 1008996 w 1172849"/>
                  <a:gd name="connsiteY29" fmla="*/ 1015021 h 1018289"/>
                  <a:gd name="connsiteX30" fmla="*/ 1021336 w 1172849"/>
                  <a:gd name="connsiteY30" fmla="*/ 1019266 h 1018289"/>
                  <a:gd name="connsiteX31" fmla="*/ 1037107 w 1172849"/>
                  <a:gd name="connsiteY31" fmla="*/ 1011566 h 1018289"/>
                  <a:gd name="connsiteX32" fmla="*/ 1171490 w 1172849"/>
                  <a:gd name="connsiteY32" fmla="*/ 509399 h 101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2849" h="1018289">
                    <a:moveTo>
                      <a:pt x="1171490" y="509399"/>
                    </a:moveTo>
                    <a:cubicBezTo>
                      <a:pt x="1151968" y="350779"/>
                      <a:pt x="1075904" y="212521"/>
                      <a:pt x="957316" y="120094"/>
                    </a:cubicBezTo>
                    <a:cubicBezTo>
                      <a:pt x="707355" y="-74879"/>
                      <a:pt x="383255" y="-26975"/>
                      <a:pt x="145758" y="237942"/>
                    </a:cubicBezTo>
                    <a:lnTo>
                      <a:pt x="58243" y="169800"/>
                    </a:lnTo>
                    <a:cubicBezTo>
                      <a:pt x="52393" y="165179"/>
                      <a:pt x="44446" y="164227"/>
                      <a:pt x="37659" y="167332"/>
                    </a:cubicBezTo>
                    <a:cubicBezTo>
                      <a:pt x="30872" y="170399"/>
                      <a:pt x="26355" y="176996"/>
                      <a:pt x="25961" y="184435"/>
                    </a:cubicBezTo>
                    <a:lnTo>
                      <a:pt x="3749" y="590103"/>
                    </a:lnTo>
                    <a:cubicBezTo>
                      <a:pt x="3403" y="596616"/>
                      <a:pt x="6217" y="602895"/>
                      <a:pt x="11350" y="606935"/>
                    </a:cubicBezTo>
                    <a:cubicBezTo>
                      <a:pt x="16483" y="610950"/>
                      <a:pt x="23246" y="612229"/>
                      <a:pt x="29490" y="610365"/>
                    </a:cubicBezTo>
                    <a:lnTo>
                      <a:pt x="421114" y="492616"/>
                    </a:lnTo>
                    <a:cubicBezTo>
                      <a:pt x="428272" y="490469"/>
                      <a:pt x="433652" y="484496"/>
                      <a:pt x="435010" y="477142"/>
                    </a:cubicBezTo>
                    <a:cubicBezTo>
                      <a:pt x="436392" y="469777"/>
                      <a:pt x="433529" y="462262"/>
                      <a:pt x="427606" y="457669"/>
                    </a:cubicBezTo>
                    <a:lnTo>
                      <a:pt x="344927" y="393205"/>
                    </a:lnTo>
                    <a:cubicBezTo>
                      <a:pt x="500412" y="231772"/>
                      <a:pt x="714932" y="196504"/>
                      <a:pt x="861878" y="310896"/>
                    </a:cubicBezTo>
                    <a:cubicBezTo>
                      <a:pt x="870540" y="317683"/>
                      <a:pt x="883078" y="316153"/>
                      <a:pt x="889865" y="307478"/>
                    </a:cubicBezTo>
                    <a:cubicBezTo>
                      <a:pt x="889890" y="307448"/>
                      <a:pt x="889915" y="307421"/>
                      <a:pt x="889939" y="307392"/>
                    </a:cubicBezTo>
                    <a:cubicBezTo>
                      <a:pt x="896726" y="298685"/>
                      <a:pt x="895171" y="286122"/>
                      <a:pt x="886459" y="279335"/>
                    </a:cubicBezTo>
                    <a:cubicBezTo>
                      <a:pt x="886459" y="279333"/>
                      <a:pt x="886459" y="279333"/>
                      <a:pt x="886459" y="279330"/>
                    </a:cubicBezTo>
                    <a:cubicBezTo>
                      <a:pt x="717820" y="148032"/>
                      <a:pt x="471413" y="191296"/>
                      <a:pt x="300527" y="382222"/>
                    </a:cubicBezTo>
                    <a:cubicBezTo>
                      <a:pt x="296875" y="386371"/>
                      <a:pt x="295073" y="391842"/>
                      <a:pt x="295591" y="397351"/>
                    </a:cubicBezTo>
                    <a:cubicBezTo>
                      <a:pt x="296110" y="402879"/>
                      <a:pt x="298874" y="407953"/>
                      <a:pt x="303242" y="411369"/>
                    </a:cubicBezTo>
                    <a:lnTo>
                      <a:pt x="372569" y="465419"/>
                    </a:lnTo>
                    <a:lnTo>
                      <a:pt x="45310" y="563843"/>
                    </a:lnTo>
                    <a:lnTo>
                      <a:pt x="63894" y="224787"/>
                    </a:lnTo>
                    <a:lnTo>
                      <a:pt x="136157" y="281033"/>
                    </a:lnTo>
                    <a:cubicBezTo>
                      <a:pt x="144574" y="287601"/>
                      <a:pt x="156667" y="286394"/>
                      <a:pt x="163602" y="278294"/>
                    </a:cubicBezTo>
                    <a:cubicBezTo>
                      <a:pt x="387253" y="18115"/>
                      <a:pt x="696348" y="-32849"/>
                      <a:pt x="932784" y="151610"/>
                    </a:cubicBezTo>
                    <a:cubicBezTo>
                      <a:pt x="1073954" y="261635"/>
                      <a:pt x="1118946" y="409518"/>
                      <a:pt x="1131854" y="514187"/>
                    </a:cubicBezTo>
                    <a:cubicBezTo>
                      <a:pt x="1152585" y="682629"/>
                      <a:pt x="1105372" y="859364"/>
                      <a:pt x="1005566" y="986935"/>
                    </a:cubicBezTo>
                    <a:cubicBezTo>
                      <a:pt x="998754" y="995640"/>
                      <a:pt x="1000309" y="1008210"/>
                      <a:pt x="1008996" y="1015021"/>
                    </a:cubicBezTo>
                    <a:cubicBezTo>
                      <a:pt x="1012525" y="1017783"/>
                      <a:pt x="1016869" y="1019279"/>
                      <a:pt x="1021336" y="1019266"/>
                    </a:cubicBezTo>
                    <a:cubicBezTo>
                      <a:pt x="1027507" y="1019306"/>
                      <a:pt x="1033331" y="1016458"/>
                      <a:pt x="1037107" y="1011566"/>
                    </a:cubicBezTo>
                    <a:cubicBezTo>
                      <a:pt x="1143232" y="875899"/>
                      <a:pt x="1193481" y="688133"/>
                      <a:pt x="1171490" y="509399"/>
                    </a:cubicBezTo>
                    <a:close/>
                  </a:path>
                </a:pathLst>
              </a:custGeom>
              <a:grpFill/>
              <a:ln w="24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2356FCE-F4D3-485D-8B33-A4AE6ECD30D6}"/>
                  </a:ext>
                </a:extLst>
              </p:cNvPr>
              <p:cNvSpPr/>
              <p:nvPr/>
            </p:nvSpPr>
            <p:spPr>
              <a:xfrm>
                <a:off x="647700" y="5350734"/>
                <a:ext cx="487109" cy="422922"/>
              </a:xfrm>
              <a:custGeom>
                <a:avLst/>
                <a:gdLst>
                  <a:gd name="connsiteX0" fmla="*/ 1150809 w 1172833"/>
                  <a:gd name="connsiteY0" fmla="*/ 409814 h 1018288"/>
                  <a:gd name="connsiteX1" fmla="*/ 759209 w 1172833"/>
                  <a:gd name="connsiteY1" fmla="*/ 527711 h 1018288"/>
                  <a:gd name="connsiteX2" fmla="*/ 745314 w 1172833"/>
                  <a:gd name="connsiteY2" fmla="*/ 543235 h 1018288"/>
                  <a:gd name="connsiteX3" fmla="*/ 752718 w 1172833"/>
                  <a:gd name="connsiteY3" fmla="*/ 562683 h 1018288"/>
                  <a:gd name="connsiteX4" fmla="*/ 835347 w 1172833"/>
                  <a:gd name="connsiteY4" fmla="*/ 626851 h 1018288"/>
                  <a:gd name="connsiteX5" fmla="*/ 318421 w 1172833"/>
                  <a:gd name="connsiteY5" fmla="*/ 709110 h 1018288"/>
                  <a:gd name="connsiteX6" fmla="*/ 290335 w 1172833"/>
                  <a:gd name="connsiteY6" fmla="*/ 712615 h 1018288"/>
                  <a:gd name="connsiteX7" fmla="*/ 293840 w 1172833"/>
                  <a:gd name="connsiteY7" fmla="*/ 740701 h 1018288"/>
                  <a:gd name="connsiteX8" fmla="*/ 879771 w 1172833"/>
                  <a:gd name="connsiteY8" fmla="*/ 637834 h 1018288"/>
                  <a:gd name="connsiteX9" fmla="*/ 884707 w 1172833"/>
                  <a:gd name="connsiteY9" fmla="*/ 622705 h 1018288"/>
                  <a:gd name="connsiteX10" fmla="*/ 877057 w 1172833"/>
                  <a:gd name="connsiteY10" fmla="*/ 608686 h 1018288"/>
                  <a:gd name="connsiteX11" fmla="*/ 807779 w 1172833"/>
                  <a:gd name="connsiteY11" fmla="*/ 554785 h 1018288"/>
                  <a:gd name="connsiteX12" fmla="*/ 1135038 w 1172833"/>
                  <a:gd name="connsiteY12" fmla="*/ 456360 h 1018288"/>
                  <a:gd name="connsiteX13" fmla="*/ 1116454 w 1172833"/>
                  <a:gd name="connsiteY13" fmla="*/ 795441 h 1018288"/>
                  <a:gd name="connsiteX14" fmla="*/ 1044265 w 1172833"/>
                  <a:gd name="connsiteY14" fmla="*/ 739072 h 1018288"/>
                  <a:gd name="connsiteX15" fmla="*/ 1016771 w 1172833"/>
                  <a:gd name="connsiteY15" fmla="*/ 741836 h 1018288"/>
                  <a:gd name="connsiteX16" fmla="*/ 247589 w 1172833"/>
                  <a:gd name="connsiteY16" fmla="*/ 868667 h 1018288"/>
                  <a:gd name="connsiteX17" fmla="*/ 48518 w 1172833"/>
                  <a:gd name="connsiteY17" fmla="*/ 505992 h 1018288"/>
                  <a:gd name="connsiteX18" fmla="*/ 174807 w 1172833"/>
                  <a:gd name="connsiteY18" fmla="*/ 33318 h 1018288"/>
                  <a:gd name="connsiteX19" fmla="*/ 171376 w 1172833"/>
                  <a:gd name="connsiteY19" fmla="*/ 5254 h 1018288"/>
                  <a:gd name="connsiteX20" fmla="*/ 171352 w 1172833"/>
                  <a:gd name="connsiteY20" fmla="*/ 5232 h 1018288"/>
                  <a:gd name="connsiteX21" fmla="*/ 143315 w 1172833"/>
                  <a:gd name="connsiteY21" fmla="*/ 8625 h 1018288"/>
                  <a:gd name="connsiteX22" fmla="*/ 143291 w 1172833"/>
                  <a:gd name="connsiteY22" fmla="*/ 8662 h 1018288"/>
                  <a:gd name="connsiteX23" fmla="*/ 8784 w 1172833"/>
                  <a:gd name="connsiteY23" fmla="*/ 510879 h 1018288"/>
                  <a:gd name="connsiteX24" fmla="*/ 222983 w 1172833"/>
                  <a:gd name="connsiteY24" fmla="*/ 900258 h 1018288"/>
                  <a:gd name="connsiteX25" fmla="*/ 556905 w 1172833"/>
                  <a:gd name="connsiteY25" fmla="*/ 1019266 h 1018288"/>
                  <a:gd name="connsiteX26" fmla="*/ 1034516 w 1172833"/>
                  <a:gd name="connsiteY26" fmla="*/ 782336 h 1018288"/>
                  <a:gd name="connsiteX27" fmla="*/ 1122032 w 1172833"/>
                  <a:gd name="connsiteY27" fmla="*/ 850651 h 1018288"/>
                  <a:gd name="connsiteX28" fmla="*/ 1142615 w 1172833"/>
                  <a:gd name="connsiteY28" fmla="*/ 853119 h 1018288"/>
                  <a:gd name="connsiteX29" fmla="*/ 1154313 w 1172833"/>
                  <a:gd name="connsiteY29" fmla="*/ 835843 h 1018288"/>
                  <a:gd name="connsiteX30" fmla="*/ 1176525 w 1172833"/>
                  <a:gd name="connsiteY30" fmla="*/ 430051 h 1018288"/>
                  <a:gd name="connsiteX31" fmla="*/ 1168900 w 1172833"/>
                  <a:gd name="connsiteY31" fmla="*/ 413220 h 1018288"/>
                  <a:gd name="connsiteX32" fmla="*/ 1150809 w 1172833"/>
                  <a:gd name="connsiteY32" fmla="*/ 409814 h 10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2833" h="1018288">
                    <a:moveTo>
                      <a:pt x="1150809" y="409814"/>
                    </a:moveTo>
                    <a:lnTo>
                      <a:pt x="759209" y="527711"/>
                    </a:lnTo>
                    <a:cubicBezTo>
                      <a:pt x="752027" y="529878"/>
                      <a:pt x="746671" y="535868"/>
                      <a:pt x="745314" y="543235"/>
                    </a:cubicBezTo>
                    <a:cubicBezTo>
                      <a:pt x="743931" y="550594"/>
                      <a:pt x="746795" y="558104"/>
                      <a:pt x="752718" y="562683"/>
                    </a:cubicBezTo>
                    <a:lnTo>
                      <a:pt x="835347" y="626851"/>
                    </a:lnTo>
                    <a:cubicBezTo>
                      <a:pt x="679862" y="788309"/>
                      <a:pt x="465342" y="823527"/>
                      <a:pt x="318421" y="709110"/>
                    </a:cubicBezTo>
                    <a:cubicBezTo>
                      <a:pt x="309684" y="702365"/>
                      <a:pt x="297146" y="703930"/>
                      <a:pt x="290335" y="712615"/>
                    </a:cubicBezTo>
                    <a:cubicBezTo>
                      <a:pt x="283548" y="721339"/>
                      <a:pt x="285127" y="733911"/>
                      <a:pt x="293840" y="740701"/>
                    </a:cubicBezTo>
                    <a:cubicBezTo>
                      <a:pt x="462602" y="872123"/>
                      <a:pt x="708984" y="828735"/>
                      <a:pt x="879771" y="637834"/>
                    </a:cubicBezTo>
                    <a:cubicBezTo>
                      <a:pt x="883424" y="633685"/>
                      <a:pt x="885225" y="628213"/>
                      <a:pt x="884707" y="622705"/>
                    </a:cubicBezTo>
                    <a:cubicBezTo>
                      <a:pt x="884214" y="617172"/>
                      <a:pt x="881449" y="612092"/>
                      <a:pt x="877057" y="608686"/>
                    </a:cubicBezTo>
                    <a:lnTo>
                      <a:pt x="807779" y="554785"/>
                    </a:lnTo>
                    <a:lnTo>
                      <a:pt x="1135038" y="456360"/>
                    </a:lnTo>
                    <a:lnTo>
                      <a:pt x="1116454" y="795441"/>
                    </a:lnTo>
                    <a:lnTo>
                      <a:pt x="1044265" y="739072"/>
                    </a:lnTo>
                    <a:cubicBezTo>
                      <a:pt x="1035824" y="732492"/>
                      <a:pt x="1023731" y="733709"/>
                      <a:pt x="1016771" y="741836"/>
                    </a:cubicBezTo>
                    <a:cubicBezTo>
                      <a:pt x="793070" y="1002039"/>
                      <a:pt x="483951" y="1052979"/>
                      <a:pt x="247589" y="868667"/>
                    </a:cubicBezTo>
                    <a:cubicBezTo>
                      <a:pt x="106394" y="758569"/>
                      <a:pt x="61402" y="610661"/>
                      <a:pt x="48518" y="505992"/>
                    </a:cubicBezTo>
                    <a:cubicBezTo>
                      <a:pt x="27812" y="337624"/>
                      <a:pt x="75025" y="160939"/>
                      <a:pt x="174807" y="33318"/>
                    </a:cubicBezTo>
                    <a:cubicBezTo>
                      <a:pt x="181619" y="24623"/>
                      <a:pt x="180088" y="12058"/>
                      <a:pt x="171376" y="5254"/>
                    </a:cubicBezTo>
                    <a:cubicBezTo>
                      <a:pt x="171376" y="5247"/>
                      <a:pt x="171352" y="5239"/>
                      <a:pt x="171352" y="5232"/>
                    </a:cubicBezTo>
                    <a:cubicBezTo>
                      <a:pt x="162664" y="-1573"/>
                      <a:pt x="150127" y="-52"/>
                      <a:pt x="143315" y="8625"/>
                    </a:cubicBezTo>
                    <a:cubicBezTo>
                      <a:pt x="143315" y="8638"/>
                      <a:pt x="143291" y="8650"/>
                      <a:pt x="143291" y="8662"/>
                    </a:cubicBezTo>
                    <a:cubicBezTo>
                      <a:pt x="37166" y="144403"/>
                      <a:pt x="-13182" y="332195"/>
                      <a:pt x="8784" y="510879"/>
                    </a:cubicBezTo>
                    <a:cubicBezTo>
                      <a:pt x="28305" y="669449"/>
                      <a:pt x="104370" y="807732"/>
                      <a:pt x="222983" y="900258"/>
                    </a:cubicBezTo>
                    <a:cubicBezTo>
                      <a:pt x="325504" y="980197"/>
                      <a:pt x="440489" y="1019290"/>
                      <a:pt x="556905" y="1019266"/>
                    </a:cubicBezTo>
                    <a:cubicBezTo>
                      <a:pt x="724212" y="1019266"/>
                      <a:pt x="894406" y="938537"/>
                      <a:pt x="1034516" y="782336"/>
                    </a:cubicBezTo>
                    <a:lnTo>
                      <a:pt x="1122032" y="850651"/>
                    </a:lnTo>
                    <a:cubicBezTo>
                      <a:pt x="1127930" y="855187"/>
                      <a:pt x="1135828" y="856135"/>
                      <a:pt x="1142615" y="853119"/>
                    </a:cubicBezTo>
                    <a:cubicBezTo>
                      <a:pt x="1149451" y="850004"/>
                      <a:pt x="1153968" y="843338"/>
                      <a:pt x="1154313" y="835843"/>
                    </a:cubicBezTo>
                    <a:lnTo>
                      <a:pt x="1176525" y="430051"/>
                    </a:lnTo>
                    <a:cubicBezTo>
                      <a:pt x="1176871" y="423536"/>
                      <a:pt x="1174033" y="417260"/>
                      <a:pt x="1168900" y="413220"/>
                    </a:cubicBezTo>
                    <a:cubicBezTo>
                      <a:pt x="1163791" y="409211"/>
                      <a:pt x="1157028" y="407940"/>
                      <a:pt x="1150809" y="409814"/>
                    </a:cubicBezTo>
                    <a:close/>
                  </a:path>
                </a:pathLst>
              </a:custGeom>
              <a:grpFill/>
              <a:ln w="24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B305D7-1972-43D3-933F-6DF661620845}"/>
              </a:ext>
            </a:extLst>
          </p:cNvPr>
          <p:cNvGrpSpPr/>
          <p:nvPr/>
        </p:nvGrpSpPr>
        <p:grpSpPr>
          <a:xfrm>
            <a:off x="6705577" y="2949046"/>
            <a:ext cx="686380" cy="686380"/>
            <a:chOff x="7425983" y="2948794"/>
            <a:chExt cx="686738" cy="6867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66660EF-A5BD-441A-96D9-7AB4E40282E3}"/>
                </a:ext>
              </a:extLst>
            </p:cNvPr>
            <p:cNvSpPr/>
            <p:nvPr/>
          </p:nvSpPr>
          <p:spPr>
            <a:xfrm>
              <a:off x="7425983" y="2948794"/>
              <a:ext cx="686738" cy="6867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69CAE2B-4A60-49E3-B905-97DFAED53BD0}"/>
                </a:ext>
              </a:extLst>
            </p:cNvPr>
            <p:cNvGrpSpPr/>
            <p:nvPr/>
          </p:nvGrpSpPr>
          <p:grpSpPr>
            <a:xfrm>
              <a:off x="7580986" y="3110116"/>
              <a:ext cx="376732" cy="375556"/>
              <a:chOff x="6024560" y="1123688"/>
              <a:chExt cx="2349414" cy="2342083"/>
            </a:xfrm>
            <a:solidFill>
              <a:schemeClr val="bg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BBD700D-5758-4A8D-859B-D5BFFD20079A}"/>
                  </a:ext>
                </a:extLst>
              </p:cNvPr>
              <p:cNvSpPr/>
              <p:nvPr/>
            </p:nvSpPr>
            <p:spPr>
              <a:xfrm>
                <a:off x="6024560" y="1123688"/>
                <a:ext cx="2349414" cy="2342083"/>
              </a:xfrm>
              <a:custGeom>
                <a:avLst/>
                <a:gdLst>
                  <a:gd name="connsiteX0" fmla="*/ 252477 w 2349414"/>
                  <a:gd name="connsiteY0" fmla="*/ -14 h 2342083"/>
                  <a:gd name="connsiteX1" fmla="*/ 252477 w 2349414"/>
                  <a:gd name="connsiteY1" fmla="*/ 394526 h 2342083"/>
                  <a:gd name="connsiteX2" fmla="*/ -1039 w 2349414"/>
                  <a:gd name="connsiteY2" fmla="*/ 394526 h 2342083"/>
                  <a:gd name="connsiteX3" fmla="*/ -1039 w 2349414"/>
                  <a:gd name="connsiteY3" fmla="*/ 2091526 h 2342083"/>
                  <a:gd name="connsiteX4" fmla="*/ 247738 w 2349414"/>
                  <a:gd name="connsiteY4" fmla="*/ 2340292 h 2342083"/>
                  <a:gd name="connsiteX5" fmla="*/ 2139622 w 2349414"/>
                  <a:gd name="connsiteY5" fmla="*/ 2340292 h 2342083"/>
                  <a:gd name="connsiteX6" fmla="*/ 2347201 w 2349414"/>
                  <a:gd name="connsiteY6" fmla="*/ 2183585 h 2342083"/>
                  <a:gd name="connsiteX7" fmla="*/ 2347201 w 2349414"/>
                  <a:gd name="connsiteY7" fmla="*/ 2134307 h 2342083"/>
                  <a:gd name="connsiteX8" fmla="*/ 2347201 w 2349414"/>
                  <a:gd name="connsiteY8" fmla="*/ -14 h 2342083"/>
                  <a:gd name="connsiteX9" fmla="*/ 2242619 w 2349414"/>
                  <a:gd name="connsiteY9" fmla="*/ 2134307 h 2342083"/>
                  <a:gd name="connsiteX10" fmla="*/ 2139622 w 2349414"/>
                  <a:gd name="connsiteY10" fmla="*/ 2235715 h 2342083"/>
                  <a:gd name="connsiteX11" fmla="*/ 247738 w 2349414"/>
                  <a:gd name="connsiteY11" fmla="*/ 2235715 h 2342083"/>
                  <a:gd name="connsiteX12" fmla="*/ 103543 w 2349414"/>
                  <a:gd name="connsiteY12" fmla="*/ 2091526 h 2342083"/>
                  <a:gd name="connsiteX13" fmla="*/ 103543 w 2349414"/>
                  <a:gd name="connsiteY13" fmla="*/ 507026 h 2342083"/>
                  <a:gd name="connsiteX14" fmla="*/ 252477 w 2349414"/>
                  <a:gd name="connsiteY14" fmla="*/ 507026 h 2342083"/>
                  <a:gd name="connsiteX15" fmla="*/ 252477 w 2349414"/>
                  <a:gd name="connsiteY15" fmla="*/ 2017054 h 2342083"/>
                  <a:gd name="connsiteX16" fmla="*/ 357060 w 2349414"/>
                  <a:gd name="connsiteY16" fmla="*/ 2017054 h 2342083"/>
                  <a:gd name="connsiteX17" fmla="*/ 357060 w 2349414"/>
                  <a:gd name="connsiteY17" fmla="*/ 102978 h 2342083"/>
                  <a:gd name="connsiteX18" fmla="*/ 2242619 w 2349414"/>
                  <a:gd name="connsiteY18" fmla="*/ 102978 h 2342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9414" h="2342083">
                    <a:moveTo>
                      <a:pt x="252477" y="-14"/>
                    </a:moveTo>
                    <a:lnTo>
                      <a:pt x="252477" y="394526"/>
                    </a:lnTo>
                    <a:lnTo>
                      <a:pt x="-1039" y="394526"/>
                    </a:lnTo>
                    <a:lnTo>
                      <a:pt x="-1039" y="2091526"/>
                    </a:lnTo>
                    <a:cubicBezTo>
                      <a:pt x="-1039" y="2228918"/>
                      <a:pt x="109868" y="2340292"/>
                      <a:pt x="247738" y="2340292"/>
                    </a:cubicBezTo>
                    <a:lnTo>
                      <a:pt x="2139622" y="2340292"/>
                    </a:lnTo>
                    <a:cubicBezTo>
                      <a:pt x="2239446" y="2354283"/>
                      <a:pt x="2332927" y="2284122"/>
                      <a:pt x="2347201" y="2183585"/>
                    </a:cubicBezTo>
                    <a:cubicBezTo>
                      <a:pt x="2348768" y="2167233"/>
                      <a:pt x="2348768" y="2150659"/>
                      <a:pt x="2347201" y="2134307"/>
                    </a:cubicBezTo>
                    <a:lnTo>
                      <a:pt x="2347201" y="-14"/>
                    </a:lnTo>
                    <a:close/>
                    <a:moveTo>
                      <a:pt x="2242619" y="2134307"/>
                    </a:moveTo>
                    <a:cubicBezTo>
                      <a:pt x="2242619" y="2213532"/>
                      <a:pt x="2220433" y="2235715"/>
                      <a:pt x="2139622" y="2235715"/>
                    </a:cubicBezTo>
                    <a:lnTo>
                      <a:pt x="247738" y="2235715"/>
                    </a:lnTo>
                    <a:cubicBezTo>
                      <a:pt x="168513" y="2235715"/>
                      <a:pt x="103543" y="2171163"/>
                      <a:pt x="103543" y="2091526"/>
                    </a:cubicBezTo>
                    <a:lnTo>
                      <a:pt x="103543" y="507026"/>
                    </a:lnTo>
                    <a:lnTo>
                      <a:pt x="252477" y="507026"/>
                    </a:lnTo>
                    <a:lnTo>
                      <a:pt x="252477" y="2017054"/>
                    </a:lnTo>
                    <a:lnTo>
                      <a:pt x="357060" y="2017054"/>
                    </a:lnTo>
                    <a:lnTo>
                      <a:pt x="357060" y="102978"/>
                    </a:lnTo>
                    <a:lnTo>
                      <a:pt x="2242619" y="102978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BC58C21-109A-47DE-BA02-654B9B771F5F}"/>
                  </a:ext>
                </a:extLst>
              </p:cNvPr>
              <p:cNvSpPr/>
              <p:nvPr/>
            </p:nvSpPr>
            <p:spPr>
              <a:xfrm>
                <a:off x="6645686" y="1397806"/>
                <a:ext cx="1386437" cy="104577"/>
              </a:xfrm>
              <a:custGeom>
                <a:avLst/>
                <a:gdLst>
                  <a:gd name="connsiteX0" fmla="*/ 0 w 1386437"/>
                  <a:gd name="connsiteY0" fmla="*/ 0 h 104577"/>
                  <a:gd name="connsiteX1" fmla="*/ 1386438 w 1386437"/>
                  <a:gd name="connsiteY1" fmla="*/ 0 h 104577"/>
                  <a:gd name="connsiteX2" fmla="*/ 1386438 w 1386437"/>
                  <a:gd name="connsiteY2" fmla="*/ 104577 h 104577"/>
                  <a:gd name="connsiteX3" fmla="*/ 0 w 138643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37" h="104577">
                    <a:moveTo>
                      <a:pt x="0" y="0"/>
                    </a:moveTo>
                    <a:lnTo>
                      <a:pt x="1386438" y="0"/>
                    </a:lnTo>
                    <a:lnTo>
                      <a:pt x="138643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62F720B-BDB1-4ACD-A616-54758508D038}"/>
                  </a:ext>
                </a:extLst>
              </p:cNvPr>
              <p:cNvSpPr/>
              <p:nvPr/>
            </p:nvSpPr>
            <p:spPr>
              <a:xfrm>
                <a:off x="6634589" y="1637066"/>
                <a:ext cx="757395" cy="792250"/>
              </a:xfrm>
              <a:custGeom>
                <a:avLst/>
                <a:gdLst>
                  <a:gd name="connsiteX0" fmla="*/ 756357 w 757395"/>
                  <a:gd name="connsiteY0" fmla="*/ -14 h 792250"/>
                  <a:gd name="connsiteX1" fmla="*/ -1039 w 757395"/>
                  <a:gd name="connsiteY1" fmla="*/ -14 h 792250"/>
                  <a:gd name="connsiteX2" fmla="*/ -1039 w 757395"/>
                  <a:gd name="connsiteY2" fmla="*/ 792236 h 792250"/>
                  <a:gd name="connsiteX3" fmla="*/ 756357 w 757395"/>
                  <a:gd name="connsiteY3" fmla="*/ 792236 h 792250"/>
                  <a:gd name="connsiteX4" fmla="*/ 651774 w 757395"/>
                  <a:gd name="connsiteY4" fmla="*/ 692412 h 792250"/>
                  <a:gd name="connsiteX5" fmla="*/ 103543 w 757395"/>
                  <a:gd name="connsiteY5" fmla="*/ 692412 h 792250"/>
                  <a:gd name="connsiteX6" fmla="*/ 103543 w 757395"/>
                  <a:gd name="connsiteY6" fmla="*/ 102978 h 792250"/>
                  <a:gd name="connsiteX7" fmla="*/ 658118 w 757395"/>
                  <a:gd name="connsiteY7" fmla="*/ 102978 h 79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395" h="792250">
                    <a:moveTo>
                      <a:pt x="756357" y="-14"/>
                    </a:moveTo>
                    <a:lnTo>
                      <a:pt x="-1039" y="-14"/>
                    </a:lnTo>
                    <a:lnTo>
                      <a:pt x="-1039" y="792236"/>
                    </a:lnTo>
                    <a:lnTo>
                      <a:pt x="756357" y="792236"/>
                    </a:lnTo>
                    <a:close/>
                    <a:moveTo>
                      <a:pt x="651774" y="692412"/>
                    </a:moveTo>
                    <a:lnTo>
                      <a:pt x="103543" y="692412"/>
                    </a:lnTo>
                    <a:lnTo>
                      <a:pt x="103543" y="102978"/>
                    </a:lnTo>
                    <a:lnTo>
                      <a:pt x="658118" y="102978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F5319D0-9315-4D7D-A8F4-4AC0496E44BD}"/>
                  </a:ext>
                </a:extLst>
              </p:cNvPr>
              <p:cNvSpPr/>
              <p:nvPr/>
            </p:nvSpPr>
            <p:spPr>
              <a:xfrm>
                <a:off x="6645686" y="2583012"/>
                <a:ext cx="1386437" cy="104577"/>
              </a:xfrm>
              <a:custGeom>
                <a:avLst/>
                <a:gdLst>
                  <a:gd name="connsiteX0" fmla="*/ 0 w 1386437"/>
                  <a:gd name="connsiteY0" fmla="*/ 0 h 104577"/>
                  <a:gd name="connsiteX1" fmla="*/ 1386438 w 1386437"/>
                  <a:gd name="connsiteY1" fmla="*/ 0 h 104577"/>
                  <a:gd name="connsiteX2" fmla="*/ 1386438 w 1386437"/>
                  <a:gd name="connsiteY2" fmla="*/ 104577 h 104577"/>
                  <a:gd name="connsiteX3" fmla="*/ 0 w 138643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37" h="104577">
                    <a:moveTo>
                      <a:pt x="0" y="0"/>
                    </a:moveTo>
                    <a:lnTo>
                      <a:pt x="1386438" y="0"/>
                    </a:lnTo>
                    <a:lnTo>
                      <a:pt x="138643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63BBBFD-ABE1-4242-B9F3-D8ED3D36928F}"/>
                  </a:ext>
                </a:extLst>
              </p:cNvPr>
              <p:cNvSpPr/>
              <p:nvPr/>
            </p:nvSpPr>
            <p:spPr>
              <a:xfrm>
                <a:off x="6645686" y="2833363"/>
                <a:ext cx="1386437" cy="104577"/>
              </a:xfrm>
              <a:custGeom>
                <a:avLst/>
                <a:gdLst>
                  <a:gd name="connsiteX0" fmla="*/ 0 w 1386437"/>
                  <a:gd name="connsiteY0" fmla="*/ 0 h 104577"/>
                  <a:gd name="connsiteX1" fmla="*/ 1386438 w 1386437"/>
                  <a:gd name="connsiteY1" fmla="*/ 0 h 104577"/>
                  <a:gd name="connsiteX2" fmla="*/ 1386438 w 1386437"/>
                  <a:gd name="connsiteY2" fmla="*/ 104577 h 104577"/>
                  <a:gd name="connsiteX3" fmla="*/ 0 w 138643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37" h="104577">
                    <a:moveTo>
                      <a:pt x="0" y="0"/>
                    </a:moveTo>
                    <a:lnTo>
                      <a:pt x="1386438" y="0"/>
                    </a:lnTo>
                    <a:lnTo>
                      <a:pt x="138643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1D7124C-7026-46AC-B45E-952264C93500}"/>
                  </a:ext>
                </a:extLst>
              </p:cNvPr>
              <p:cNvSpPr/>
              <p:nvPr/>
            </p:nvSpPr>
            <p:spPr>
              <a:xfrm>
                <a:off x="6645686" y="3086883"/>
                <a:ext cx="1386437" cy="104577"/>
              </a:xfrm>
              <a:custGeom>
                <a:avLst/>
                <a:gdLst>
                  <a:gd name="connsiteX0" fmla="*/ 0 w 1386437"/>
                  <a:gd name="connsiteY0" fmla="*/ 0 h 104577"/>
                  <a:gd name="connsiteX1" fmla="*/ 1386438 w 1386437"/>
                  <a:gd name="connsiteY1" fmla="*/ 0 h 104577"/>
                  <a:gd name="connsiteX2" fmla="*/ 1386438 w 1386437"/>
                  <a:gd name="connsiteY2" fmla="*/ 104577 h 104577"/>
                  <a:gd name="connsiteX3" fmla="*/ 0 w 138643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37" h="104577">
                    <a:moveTo>
                      <a:pt x="0" y="0"/>
                    </a:moveTo>
                    <a:lnTo>
                      <a:pt x="1386438" y="0"/>
                    </a:lnTo>
                    <a:lnTo>
                      <a:pt x="138643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04A7F8F-43E3-4006-8E9B-3883FB5266BE}"/>
                  </a:ext>
                </a:extLst>
              </p:cNvPr>
              <p:cNvSpPr/>
              <p:nvPr/>
            </p:nvSpPr>
            <p:spPr>
              <a:xfrm>
                <a:off x="7518745" y="1637066"/>
                <a:ext cx="499117" cy="104577"/>
              </a:xfrm>
              <a:custGeom>
                <a:avLst/>
                <a:gdLst>
                  <a:gd name="connsiteX0" fmla="*/ 0 w 499117"/>
                  <a:gd name="connsiteY0" fmla="*/ 0 h 104577"/>
                  <a:gd name="connsiteX1" fmla="*/ 499118 w 499117"/>
                  <a:gd name="connsiteY1" fmla="*/ 0 h 104577"/>
                  <a:gd name="connsiteX2" fmla="*/ 499118 w 499117"/>
                  <a:gd name="connsiteY2" fmla="*/ 104577 h 104577"/>
                  <a:gd name="connsiteX3" fmla="*/ 0 w 49911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117" h="104577">
                    <a:moveTo>
                      <a:pt x="0" y="0"/>
                    </a:moveTo>
                    <a:lnTo>
                      <a:pt x="499118" y="0"/>
                    </a:lnTo>
                    <a:lnTo>
                      <a:pt x="49911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E45C552-3D35-4FD3-81FE-62AD578E6A75}"/>
                  </a:ext>
                </a:extLst>
              </p:cNvPr>
              <p:cNvSpPr/>
              <p:nvPr/>
            </p:nvSpPr>
            <p:spPr>
              <a:xfrm>
                <a:off x="7518745" y="1876325"/>
                <a:ext cx="499117" cy="104577"/>
              </a:xfrm>
              <a:custGeom>
                <a:avLst/>
                <a:gdLst>
                  <a:gd name="connsiteX0" fmla="*/ 0 w 499117"/>
                  <a:gd name="connsiteY0" fmla="*/ 0 h 104577"/>
                  <a:gd name="connsiteX1" fmla="*/ 499118 w 499117"/>
                  <a:gd name="connsiteY1" fmla="*/ 0 h 104577"/>
                  <a:gd name="connsiteX2" fmla="*/ 499118 w 499117"/>
                  <a:gd name="connsiteY2" fmla="*/ 104577 h 104577"/>
                  <a:gd name="connsiteX3" fmla="*/ 0 w 49911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117" h="104577">
                    <a:moveTo>
                      <a:pt x="0" y="0"/>
                    </a:moveTo>
                    <a:lnTo>
                      <a:pt x="499118" y="0"/>
                    </a:lnTo>
                    <a:lnTo>
                      <a:pt x="49911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62950CB-B45A-411D-BE9F-7066BC5D0D98}"/>
                  </a:ext>
                </a:extLst>
              </p:cNvPr>
              <p:cNvSpPr/>
              <p:nvPr/>
            </p:nvSpPr>
            <p:spPr>
              <a:xfrm>
                <a:off x="7518745" y="2107662"/>
                <a:ext cx="499117" cy="104577"/>
              </a:xfrm>
              <a:custGeom>
                <a:avLst/>
                <a:gdLst>
                  <a:gd name="connsiteX0" fmla="*/ 0 w 499117"/>
                  <a:gd name="connsiteY0" fmla="*/ 0 h 104577"/>
                  <a:gd name="connsiteX1" fmla="*/ 499118 w 499117"/>
                  <a:gd name="connsiteY1" fmla="*/ 0 h 104577"/>
                  <a:gd name="connsiteX2" fmla="*/ 499118 w 499117"/>
                  <a:gd name="connsiteY2" fmla="*/ 104577 h 104577"/>
                  <a:gd name="connsiteX3" fmla="*/ 0 w 499117"/>
                  <a:gd name="connsiteY3" fmla="*/ 104577 h 10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117" h="104577">
                    <a:moveTo>
                      <a:pt x="0" y="0"/>
                    </a:moveTo>
                    <a:lnTo>
                      <a:pt x="499118" y="0"/>
                    </a:lnTo>
                    <a:lnTo>
                      <a:pt x="49911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916CEF4-030A-4188-B91A-C65B32523CAC}"/>
                  </a:ext>
                </a:extLst>
              </p:cNvPr>
              <p:cNvSpPr/>
              <p:nvPr/>
            </p:nvSpPr>
            <p:spPr>
              <a:xfrm>
                <a:off x="7518745" y="2329492"/>
                <a:ext cx="499117" cy="104576"/>
              </a:xfrm>
              <a:custGeom>
                <a:avLst/>
                <a:gdLst>
                  <a:gd name="connsiteX0" fmla="*/ 0 w 499117"/>
                  <a:gd name="connsiteY0" fmla="*/ 0 h 104576"/>
                  <a:gd name="connsiteX1" fmla="*/ 499118 w 499117"/>
                  <a:gd name="connsiteY1" fmla="*/ 0 h 104576"/>
                  <a:gd name="connsiteX2" fmla="*/ 499118 w 499117"/>
                  <a:gd name="connsiteY2" fmla="*/ 104577 h 104576"/>
                  <a:gd name="connsiteX3" fmla="*/ 0 w 499117"/>
                  <a:gd name="connsiteY3" fmla="*/ 104577 h 10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117" h="104576">
                    <a:moveTo>
                      <a:pt x="0" y="0"/>
                    </a:moveTo>
                    <a:lnTo>
                      <a:pt x="499118" y="0"/>
                    </a:lnTo>
                    <a:lnTo>
                      <a:pt x="499118" y="104577"/>
                    </a:lnTo>
                    <a:lnTo>
                      <a:pt x="0" y="104577"/>
                    </a:lnTo>
                    <a:close/>
                  </a:path>
                </a:pathLst>
              </a:custGeom>
              <a:grpFill/>
              <a:ln w="158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9722A7C-A325-4397-91C6-927488FFC0DE}"/>
              </a:ext>
            </a:extLst>
          </p:cNvPr>
          <p:cNvGrpSpPr/>
          <p:nvPr/>
        </p:nvGrpSpPr>
        <p:grpSpPr>
          <a:xfrm>
            <a:off x="5801173" y="1981940"/>
            <a:ext cx="686380" cy="686380"/>
            <a:chOff x="6244883" y="1882124"/>
            <a:chExt cx="686738" cy="68673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AD5876C-7A1A-4F83-9C4B-43834C13065B}"/>
                </a:ext>
              </a:extLst>
            </p:cNvPr>
            <p:cNvSpPr/>
            <p:nvPr/>
          </p:nvSpPr>
          <p:spPr>
            <a:xfrm>
              <a:off x="6244883" y="1882124"/>
              <a:ext cx="686738" cy="6867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77" name="Graphic 14">
              <a:extLst>
                <a:ext uri="{FF2B5EF4-FFF2-40B4-BE49-F238E27FC236}">
                  <a16:creationId xmlns:a16="http://schemas.microsoft.com/office/drawing/2014/main" id="{9EE59A1D-D0DE-4079-91D8-A649066EA24C}"/>
                </a:ext>
              </a:extLst>
            </p:cNvPr>
            <p:cNvGrpSpPr/>
            <p:nvPr/>
          </p:nvGrpSpPr>
          <p:grpSpPr>
            <a:xfrm>
              <a:off x="6373104" y="2045928"/>
              <a:ext cx="420048" cy="349386"/>
              <a:chOff x="4924422" y="2433167"/>
              <a:chExt cx="2381814" cy="1981145"/>
            </a:xfrm>
            <a:solidFill>
              <a:schemeClr val="bg1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8F0D5E6-9AD7-4EDD-A8C7-A59929F07B82}"/>
                  </a:ext>
                </a:extLst>
              </p:cNvPr>
              <p:cNvSpPr/>
              <p:nvPr/>
            </p:nvSpPr>
            <p:spPr>
              <a:xfrm>
                <a:off x="4924422" y="2433167"/>
                <a:ext cx="2379473" cy="1794851"/>
              </a:xfrm>
              <a:custGeom>
                <a:avLst/>
                <a:gdLst>
                  <a:gd name="connsiteX0" fmla="*/ 2071347 w 2379473"/>
                  <a:gd name="connsiteY0" fmla="*/ 1794843 h 1794851"/>
                  <a:gd name="connsiteX1" fmla="*/ 313984 w 2379473"/>
                  <a:gd name="connsiteY1" fmla="*/ 1794843 h 1794851"/>
                  <a:gd name="connsiteX2" fmla="*/ 9 w 2379473"/>
                  <a:gd name="connsiteY2" fmla="*/ 1485560 h 1794851"/>
                  <a:gd name="connsiteX3" fmla="*/ 2 w 2379473"/>
                  <a:gd name="connsiteY3" fmla="*/ 1484377 h 1794851"/>
                  <a:gd name="connsiteX4" fmla="*/ 2 w 2379473"/>
                  <a:gd name="connsiteY4" fmla="*/ 312809 h 1794851"/>
                  <a:gd name="connsiteX5" fmla="*/ 310467 w 2379473"/>
                  <a:gd name="connsiteY5" fmla="*/ 2 h 1794851"/>
                  <a:gd name="connsiteX6" fmla="*/ 311641 w 2379473"/>
                  <a:gd name="connsiteY6" fmla="*/ 0 h 1794851"/>
                  <a:gd name="connsiteX7" fmla="*/ 2069004 w 2379473"/>
                  <a:gd name="connsiteY7" fmla="*/ 0 h 1794851"/>
                  <a:gd name="connsiteX8" fmla="*/ 2379471 w 2379473"/>
                  <a:gd name="connsiteY8" fmla="*/ 311637 h 1794851"/>
                  <a:gd name="connsiteX9" fmla="*/ 2379471 w 2379473"/>
                  <a:gd name="connsiteY9" fmla="*/ 1483205 h 1794851"/>
                  <a:gd name="connsiteX10" fmla="*/ 2071347 w 2379473"/>
                  <a:gd name="connsiteY10" fmla="*/ 1794843 h 1794851"/>
                  <a:gd name="connsiteX11" fmla="*/ 311641 w 2379473"/>
                  <a:gd name="connsiteY11" fmla="*/ 76152 h 1794851"/>
                  <a:gd name="connsiteX12" fmla="*/ 77326 w 2379473"/>
                  <a:gd name="connsiteY12" fmla="*/ 310466 h 1794851"/>
                  <a:gd name="connsiteX13" fmla="*/ 77326 w 2379473"/>
                  <a:gd name="connsiteY13" fmla="*/ 1482034 h 1794851"/>
                  <a:gd name="connsiteX14" fmla="*/ 311641 w 2379473"/>
                  <a:gd name="connsiteY14" fmla="*/ 1716347 h 1794851"/>
                  <a:gd name="connsiteX15" fmla="*/ 2069004 w 2379473"/>
                  <a:gd name="connsiteY15" fmla="*/ 1716347 h 1794851"/>
                  <a:gd name="connsiteX16" fmla="*/ 2303319 w 2379473"/>
                  <a:gd name="connsiteY16" fmla="*/ 1482034 h 1794851"/>
                  <a:gd name="connsiteX17" fmla="*/ 2303319 w 2379473"/>
                  <a:gd name="connsiteY17" fmla="*/ 310466 h 1794851"/>
                  <a:gd name="connsiteX18" fmla="*/ 2069004 w 2379473"/>
                  <a:gd name="connsiteY18" fmla="*/ 76152 h 179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9473" h="1794851">
                    <a:moveTo>
                      <a:pt x="2071347" y="1794843"/>
                    </a:moveTo>
                    <a:lnTo>
                      <a:pt x="313984" y="1794843"/>
                    </a:lnTo>
                    <a:cubicBezTo>
                      <a:pt x="141875" y="1796143"/>
                      <a:pt x="1304" y="1657664"/>
                      <a:pt x="9" y="1485560"/>
                    </a:cubicBezTo>
                    <a:cubicBezTo>
                      <a:pt x="6" y="1485162"/>
                      <a:pt x="4" y="1484775"/>
                      <a:pt x="2" y="1484377"/>
                    </a:cubicBezTo>
                    <a:lnTo>
                      <a:pt x="2" y="312809"/>
                    </a:lnTo>
                    <a:cubicBezTo>
                      <a:pt x="-645" y="140697"/>
                      <a:pt x="138355" y="649"/>
                      <a:pt x="310467" y="2"/>
                    </a:cubicBezTo>
                    <a:cubicBezTo>
                      <a:pt x="310859" y="1"/>
                      <a:pt x="311250" y="0"/>
                      <a:pt x="311641" y="0"/>
                    </a:cubicBezTo>
                    <a:lnTo>
                      <a:pt x="2069004" y="0"/>
                    </a:lnTo>
                    <a:cubicBezTo>
                      <a:pt x="2240663" y="645"/>
                      <a:pt x="2379471" y="139981"/>
                      <a:pt x="2379471" y="311637"/>
                    </a:cubicBezTo>
                    <a:lnTo>
                      <a:pt x="2379471" y="1483205"/>
                    </a:lnTo>
                    <a:cubicBezTo>
                      <a:pt x="2380116" y="1654219"/>
                      <a:pt x="2242350" y="1793554"/>
                      <a:pt x="2071347" y="1794843"/>
                    </a:cubicBezTo>
                    <a:close/>
                    <a:moveTo>
                      <a:pt x="311641" y="76152"/>
                    </a:moveTo>
                    <a:cubicBezTo>
                      <a:pt x="182233" y="76152"/>
                      <a:pt x="77326" y="181058"/>
                      <a:pt x="77326" y="310466"/>
                    </a:cubicBezTo>
                    <a:lnTo>
                      <a:pt x="77326" y="1482034"/>
                    </a:lnTo>
                    <a:cubicBezTo>
                      <a:pt x="77326" y="1611445"/>
                      <a:pt x="182233" y="1716347"/>
                      <a:pt x="311641" y="1716347"/>
                    </a:cubicBezTo>
                    <a:lnTo>
                      <a:pt x="2069004" y="1716347"/>
                    </a:lnTo>
                    <a:cubicBezTo>
                      <a:pt x="2198416" y="1716347"/>
                      <a:pt x="2303319" y="1611445"/>
                      <a:pt x="2303319" y="1482034"/>
                    </a:cubicBezTo>
                    <a:lnTo>
                      <a:pt x="2303319" y="310466"/>
                    </a:lnTo>
                    <a:cubicBezTo>
                      <a:pt x="2303319" y="181058"/>
                      <a:pt x="2198416" y="76152"/>
                      <a:pt x="2069004" y="76152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E3A189D-5637-4323-A5F8-1D3FBD03303A}"/>
                  </a:ext>
                </a:extLst>
              </p:cNvPr>
              <p:cNvSpPr/>
              <p:nvPr/>
            </p:nvSpPr>
            <p:spPr>
              <a:xfrm>
                <a:off x="4924425" y="3817960"/>
                <a:ext cx="2381811" cy="77323"/>
              </a:xfrm>
              <a:custGeom>
                <a:avLst/>
                <a:gdLst>
                  <a:gd name="connsiteX0" fmla="*/ 2343150 w 2381811"/>
                  <a:gd name="connsiteY0" fmla="*/ 77323 h 77323"/>
                  <a:gd name="connsiteX1" fmla="*/ 38662 w 2381811"/>
                  <a:gd name="connsiteY1" fmla="*/ 77323 h 77323"/>
                  <a:gd name="connsiteX2" fmla="*/ 0 w 2381811"/>
                  <a:gd name="connsiteY2" fmla="*/ 38662 h 77323"/>
                  <a:gd name="connsiteX3" fmla="*/ 38662 w 2381811"/>
                  <a:gd name="connsiteY3" fmla="*/ 0 h 77323"/>
                  <a:gd name="connsiteX4" fmla="*/ 2343150 w 2381811"/>
                  <a:gd name="connsiteY4" fmla="*/ 0 h 77323"/>
                  <a:gd name="connsiteX5" fmla="*/ 2381812 w 2381811"/>
                  <a:gd name="connsiteY5" fmla="*/ 38662 h 77323"/>
                  <a:gd name="connsiteX6" fmla="*/ 2343150 w 2381811"/>
                  <a:gd name="connsiteY6" fmla="*/ 77323 h 7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811" h="77323">
                    <a:moveTo>
                      <a:pt x="2343150" y="77323"/>
                    </a:moveTo>
                    <a:lnTo>
                      <a:pt x="38662" y="77323"/>
                    </a:lnTo>
                    <a:cubicBezTo>
                      <a:pt x="17310" y="77323"/>
                      <a:pt x="0" y="60020"/>
                      <a:pt x="0" y="38662"/>
                    </a:cubicBezTo>
                    <a:cubicBezTo>
                      <a:pt x="0" y="17304"/>
                      <a:pt x="17310" y="0"/>
                      <a:pt x="38662" y="0"/>
                    </a:cubicBezTo>
                    <a:lnTo>
                      <a:pt x="2343150" y="0"/>
                    </a:lnTo>
                    <a:cubicBezTo>
                      <a:pt x="2364508" y="0"/>
                      <a:pt x="2381812" y="17304"/>
                      <a:pt x="2381812" y="38662"/>
                    </a:cubicBezTo>
                    <a:cubicBezTo>
                      <a:pt x="2381812" y="60020"/>
                      <a:pt x="2364508" y="77323"/>
                      <a:pt x="2343150" y="77323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ED9A945-E432-48BF-9888-E981EEA47B9D}"/>
                  </a:ext>
                </a:extLst>
              </p:cNvPr>
              <p:cNvSpPr/>
              <p:nvPr/>
            </p:nvSpPr>
            <p:spPr>
              <a:xfrm>
                <a:off x="5792543" y="4151857"/>
                <a:ext cx="645579" cy="262431"/>
              </a:xfrm>
              <a:custGeom>
                <a:avLst/>
                <a:gdLst>
                  <a:gd name="connsiteX0" fmla="*/ 608066 w 645579"/>
                  <a:gd name="connsiteY0" fmla="*/ 262431 h 262431"/>
                  <a:gd name="connsiteX1" fmla="*/ 37509 w 645579"/>
                  <a:gd name="connsiteY1" fmla="*/ 262431 h 262431"/>
                  <a:gd name="connsiteX2" fmla="*/ 19 w 645579"/>
                  <a:gd name="connsiteY2" fmla="*/ 224941 h 262431"/>
                  <a:gd name="connsiteX3" fmla="*/ 19 w 645579"/>
                  <a:gd name="connsiteY3" fmla="*/ 38662 h 262431"/>
                  <a:gd name="connsiteX4" fmla="*/ 36319 w 645579"/>
                  <a:gd name="connsiteY4" fmla="*/ 23 h 262431"/>
                  <a:gd name="connsiteX5" fmla="*/ 37509 w 645579"/>
                  <a:gd name="connsiteY5" fmla="*/ 0 h 262431"/>
                  <a:gd name="connsiteX6" fmla="*/ 608066 w 645579"/>
                  <a:gd name="connsiteY6" fmla="*/ 0 h 262431"/>
                  <a:gd name="connsiteX7" fmla="*/ 645580 w 645579"/>
                  <a:gd name="connsiteY7" fmla="*/ 37467 h 262431"/>
                  <a:gd name="connsiteX8" fmla="*/ 645557 w 645579"/>
                  <a:gd name="connsiteY8" fmla="*/ 38662 h 262431"/>
                  <a:gd name="connsiteX9" fmla="*/ 645557 w 645579"/>
                  <a:gd name="connsiteY9" fmla="*/ 224941 h 262431"/>
                  <a:gd name="connsiteX10" fmla="*/ 608066 w 645579"/>
                  <a:gd name="connsiteY10" fmla="*/ 262431 h 262431"/>
                  <a:gd name="connsiteX11" fmla="*/ 76171 w 645579"/>
                  <a:gd name="connsiteY11" fmla="*/ 186279 h 262431"/>
                  <a:gd name="connsiteX12" fmla="*/ 569404 w 645579"/>
                  <a:gd name="connsiteY12" fmla="*/ 186279 h 262431"/>
                  <a:gd name="connsiteX13" fmla="*/ 569404 w 645579"/>
                  <a:gd name="connsiteY13" fmla="*/ 76152 h 262431"/>
                  <a:gd name="connsiteX14" fmla="*/ 76171 w 645579"/>
                  <a:gd name="connsiteY14" fmla="*/ 76152 h 26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5579" h="262431">
                    <a:moveTo>
                      <a:pt x="608066" y="262431"/>
                    </a:moveTo>
                    <a:lnTo>
                      <a:pt x="37509" y="262431"/>
                    </a:lnTo>
                    <a:cubicBezTo>
                      <a:pt x="16804" y="262431"/>
                      <a:pt x="19" y="245643"/>
                      <a:pt x="19" y="224941"/>
                    </a:cubicBezTo>
                    <a:lnTo>
                      <a:pt x="19" y="38662"/>
                    </a:lnTo>
                    <a:cubicBezTo>
                      <a:pt x="-628" y="17972"/>
                      <a:pt x="15624" y="668"/>
                      <a:pt x="36319" y="23"/>
                    </a:cubicBezTo>
                    <a:cubicBezTo>
                      <a:pt x="36716" y="12"/>
                      <a:pt x="37112" y="0"/>
                      <a:pt x="37509" y="0"/>
                    </a:cubicBezTo>
                    <a:lnTo>
                      <a:pt x="608066" y="0"/>
                    </a:lnTo>
                    <a:cubicBezTo>
                      <a:pt x="628768" y="-12"/>
                      <a:pt x="645568" y="16765"/>
                      <a:pt x="645580" y="37467"/>
                    </a:cubicBezTo>
                    <a:cubicBezTo>
                      <a:pt x="645580" y="37865"/>
                      <a:pt x="645568" y="38263"/>
                      <a:pt x="645557" y="38662"/>
                    </a:cubicBezTo>
                    <a:lnTo>
                      <a:pt x="645557" y="224941"/>
                    </a:lnTo>
                    <a:cubicBezTo>
                      <a:pt x="645557" y="245643"/>
                      <a:pt x="628768" y="262431"/>
                      <a:pt x="608066" y="262431"/>
                    </a:cubicBezTo>
                    <a:close/>
                    <a:moveTo>
                      <a:pt x="76171" y="186279"/>
                    </a:moveTo>
                    <a:lnTo>
                      <a:pt x="569404" y="186279"/>
                    </a:lnTo>
                    <a:lnTo>
                      <a:pt x="569404" y="76152"/>
                    </a:lnTo>
                    <a:lnTo>
                      <a:pt x="76171" y="76152"/>
                    </a:ln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B86C673-590D-4AD8-9410-26D8708210B3}"/>
                  </a:ext>
                </a:extLst>
              </p:cNvPr>
              <p:cNvSpPr/>
              <p:nvPr/>
            </p:nvSpPr>
            <p:spPr>
              <a:xfrm>
                <a:off x="5538311" y="4338136"/>
                <a:ext cx="1155191" cy="76175"/>
              </a:xfrm>
              <a:custGeom>
                <a:avLst/>
                <a:gdLst>
                  <a:gd name="connsiteX0" fmla="*/ 1116530 w 1155191"/>
                  <a:gd name="connsiteY0" fmla="*/ 76152 h 76175"/>
                  <a:gd name="connsiteX1" fmla="*/ 37509 w 1155191"/>
                  <a:gd name="connsiteY1" fmla="*/ 76152 h 76175"/>
                  <a:gd name="connsiteX2" fmla="*/ 19 w 1155191"/>
                  <a:gd name="connsiteY2" fmla="*/ 38662 h 76175"/>
                  <a:gd name="connsiteX3" fmla="*/ 36319 w 1155191"/>
                  <a:gd name="connsiteY3" fmla="*/ 23 h 76175"/>
                  <a:gd name="connsiteX4" fmla="*/ 37509 w 1155191"/>
                  <a:gd name="connsiteY4" fmla="*/ 0 h 76175"/>
                  <a:gd name="connsiteX5" fmla="*/ 1116530 w 1155191"/>
                  <a:gd name="connsiteY5" fmla="*/ 0 h 76175"/>
                  <a:gd name="connsiteX6" fmla="*/ 1155192 w 1155191"/>
                  <a:gd name="connsiteY6" fmla="*/ 38662 h 76175"/>
                  <a:gd name="connsiteX7" fmla="*/ 1117725 w 1155191"/>
                  <a:gd name="connsiteY7" fmla="*/ 76175 h 76175"/>
                  <a:gd name="connsiteX8" fmla="*/ 1116530 w 1155191"/>
                  <a:gd name="connsiteY8" fmla="*/ 76152 h 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5191" h="76175">
                    <a:moveTo>
                      <a:pt x="1116530" y="76152"/>
                    </a:moveTo>
                    <a:lnTo>
                      <a:pt x="37509" y="76152"/>
                    </a:lnTo>
                    <a:cubicBezTo>
                      <a:pt x="16804" y="76152"/>
                      <a:pt x="19" y="59363"/>
                      <a:pt x="19" y="38662"/>
                    </a:cubicBezTo>
                    <a:cubicBezTo>
                      <a:pt x="-628" y="17972"/>
                      <a:pt x="15624" y="668"/>
                      <a:pt x="36319" y="23"/>
                    </a:cubicBezTo>
                    <a:cubicBezTo>
                      <a:pt x="36716" y="12"/>
                      <a:pt x="37112" y="0"/>
                      <a:pt x="37509" y="0"/>
                    </a:cubicBezTo>
                    <a:lnTo>
                      <a:pt x="1116530" y="0"/>
                    </a:lnTo>
                    <a:cubicBezTo>
                      <a:pt x="1137888" y="0"/>
                      <a:pt x="1155192" y="17304"/>
                      <a:pt x="1155192" y="38662"/>
                    </a:cubicBezTo>
                    <a:cubicBezTo>
                      <a:pt x="1155203" y="59363"/>
                      <a:pt x="1138426" y="76164"/>
                      <a:pt x="1117725" y="76175"/>
                    </a:cubicBezTo>
                    <a:cubicBezTo>
                      <a:pt x="1117326" y="76175"/>
                      <a:pt x="1116928" y="76164"/>
                      <a:pt x="1116530" y="76152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ADB7542-7703-4E1D-BF5A-C1C6542AE772}"/>
                  </a:ext>
                </a:extLst>
              </p:cNvPr>
              <p:cNvSpPr/>
              <p:nvPr/>
            </p:nvSpPr>
            <p:spPr>
              <a:xfrm>
                <a:off x="5933469" y="3943901"/>
                <a:ext cx="356174" cy="77332"/>
              </a:xfrm>
              <a:custGeom>
                <a:avLst/>
                <a:gdLst>
                  <a:gd name="connsiteX0" fmla="*/ 321865 w 356174"/>
                  <a:gd name="connsiteY0" fmla="*/ 76741 h 77332"/>
                  <a:gd name="connsiteX1" fmla="*/ 45373 w 356174"/>
                  <a:gd name="connsiteY1" fmla="*/ 76741 h 77332"/>
                  <a:gd name="connsiteX2" fmla="*/ 592 w 356174"/>
                  <a:gd name="connsiteY2" fmla="*/ 45366 h 77332"/>
                  <a:gd name="connsiteX3" fmla="*/ 31963 w 356174"/>
                  <a:gd name="connsiteY3" fmla="*/ 589 h 77332"/>
                  <a:gd name="connsiteX4" fmla="*/ 45373 w 356174"/>
                  <a:gd name="connsiteY4" fmla="*/ 589 h 77332"/>
                  <a:gd name="connsiteX5" fmla="*/ 324208 w 356174"/>
                  <a:gd name="connsiteY5" fmla="*/ 589 h 77332"/>
                  <a:gd name="connsiteX6" fmla="*/ 355583 w 356174"/>
                  <a:gd name="connsiteY6" fmla="*/ 45366 h 77332"/>
                  <a:gd name="connsiteX7" fmla="*/ 324208 w 356174"/>
                  <a:gd name="connsiteY7" fmla="*/ 76741 h 7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174" h="77332">
                    <a:moveTo>
                      <a:pt x="321865" y="76741"/>
                    </a:moveTo>
                    <a:lnTo>
                      <a:pt x="45373" y="76741"/>
                    </a:lnTo>
                    <a:cubicBezTo>
                      <a:pt x="24345" y="80443"/>
                      <a:pt x="4295" y="66396"/>
                      <a:pt x="592" y="45366"/>
                    </a:cubicBezTo>
                    <a:cubicBezTo>
                      <a:pt x="-3110" y="24336"/>
                      <a:pt x="10935" y="4291"/>
                      <a:pt x="31963" y="589"/>
                    </a:cubicBezTo>
                    <a:cubicBezTo>
                      <a:pt x="36400" y="-196"/>
                      <a:pt x="40938" y="-196"/>
                      <a:pt x="45373" y="589"/>
                    </a:cubicBezTo>
                    <a:lnTo>
                      <a:pt x="324208" y="589"/>
                    </a:lnTo>
                    <a:cubicBezTo>
                      <a:pt x="345238" y="4291"/>
                      <a:pt x="359285" y="24336"/>
                      <a:pt x="355583" y="45366"/>
                    </a:cubicBezTo>
                    <a:cubicBezTo>
                      <a:pt x="352759" y="61381"/>
                      <a:pt x="340223" y="73917"/>
                      <a:pt x="324208" y="76741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FA6796F-D7F0-4686-BF83-301066EC6E92}"/>
                  </a:ext>
                </a:extLst>
              </p:cNvPr>
              <p:cNvSpPr/>
              <p:nvPr/>
            </p:nvSpPr>
            <p:spPr>
              <a:xfrm>
                <a:off x="6063194" y="2719029"/>
                <a:ext cx="277664" cy="920852"/>
              </a:xfrm>
              <a:custGeom>
                <a:avLst/>
                <a:gdLst>
                  <a:gd name="connsiteX0" fmla="*/ 244860 w 277664"/>
                  <a:gd name="connsiteY0" fmla="*/ 920853 h 920852"/>
                  <a:gd name="connsiteX1" fmla="*/ 32805 w 277664"/>
                  <a:gd name="connsiteY1" fmla="*/ 920853 h 920852"/>
                  <a:gd name="connsiteX2" fmla="*/ 1 w 277664"/>
                  <a:gd name="connsiteY2" fmla="*/ 885706 h 920852"/>
                  <a:gd name="connsiteX3" fmla="*/ 1 w 277664"/>
                  <a:gd name="connsiteY3" fmla="*/ 37490 h 920852"/>
                  <a:gd name="connsiteX4" fmla="*/ 32805 w 277664"/>
                  <a:gd name="connsiteY4" fmla="*/ 0 h 920852"/>
                  <a:gd name="connsiteX5" fmla="*/ 240174 w 277664"/>
                  <a:gd name="connsiteY5" fmla="*/ 0 h 920852"/>
                  <a:gd name="connsiteX6" fmla="*/ 277664 w 277664"/>
                  <a:gd name="connsiteY6" fmla="*/ 37490 h 920852"/>
                  <a:gd name="connsiteX7" fmla="*/ 277664 w 277664"/>
                  <a:gd name="connsiteY7" fmla="*/ 885706 h 920852"/>
                  <a:gd name="connsiteX8" fmla="*/ 244860 w 277664"/>
                  <a:gd name="connsiteY8" fmla="*/ 920853 h 920852"/>
                  <a:gd name="connsiteX9" fmla="*/ 76154 w 277664"/>
                  <a:gd name="connsiteY9" fmla="*/ 844701 h 920852"/>
                  <a:gd name="connsiteX10" fmla="*/ 206198 w 277664"/>
                  <a:gd name="connsiteY10" fmla="*/ 844701 h 920852"/>
                  <a:gd name="connsiteX11" fmla="*/ 206198 w 277664"/>
                  <a:gd name="connsiteY11" fmla="*/ 76152 h 920852"/>
                  <a:gd name="connsiteX12" fmla="*/ 76154 w 277664"/>
                  <a:gd name="connsiteY12" fmla="*/ 76152 h 92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664" h="920852">
                    <a:moveTo>
                      <a:pt x="244860" y="920853"/>
                    </a:moveTo>
                    <a:lnTo>
                      <a:pt x="32805" y="920853"/>
                    </a:lnTo>
                    <a:cubicBezTo>
                      <a:pt x="14809" y="918615"/>
                      <a:pt x="996" y="903818"/>
                      <a:pt x="1" y="885706"/>
                    </a:cubicBezTo>
                    <a:lnTo>
                      <a:pt x="1" y="37490"/>
                    </a:lnTo>
                    <a:cubicBezTo>
                      <a:pt x="-148" y="18485"/>
                      <a:pt x="13949" y="2375"/>
                      <a:pt x="32805" y="0"/>
                    </a:cubicBezTo>
                    <a:lnTo>
                      <a:pt x="240174" y="0"/>
                    </a:lnTo>
                    <a:cubicBezTo>
                      <a:pt x="260876" y="0"/>
                      <a:pt x="277664" y="16785"/>
                      <a:pt x="277664" y="37490"/>
                    </a:cubicBezTo>
                    <a:lnTo>
                      <a:pt x="277664" y="885706"/>
                    </a:lnTo>
                    <a:cubicBezTo>
                      <a:pt x="276669" y="903818"/>
                      <a:pt x="262856" y="918615"/>
                      <a:pt x="244860" y="920853"/>
                    </a:cubicBezTo>
                    <a:close/>
                    <a:moveTo>
                      <a:pt x="76154" y="844701"/>
                    </a:moveTo>
                    <a:lnTo>
                      <a:pt x="206198" y="844701"/>
                    </a:lnTo>
                    <a:lnTo>
                      <a:pt x="206198" y="76152"/>
                    </a:lnTo>
                    <a:lnTo>
                      <a:pt x="76154" y="76152"/>
                    </a:ln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D42B6E6-6857-46A6-8F4D-2C79E77E8632}"/>
                  </a:ext>
                </a:extLst>
              </p:cNvPr>
              <p:cNvSpPr/>
              <p:nvPr/>
            </p:nvSpPr>
            <p:spPr>
              <a:xfrm>
                <a:off x="5637895" y="2863132"/>
                <a:ext cx="282386" cy="776749"/>
              </a:xfrm>
              <a:custGeom>
                <a:avLst/>
                <a:gdLst>
                  <a:gd name="connsiteX0" fmla="*/ 244878 w 282386"/>
                  <a:gd name="connsiteY0" fmla="*/ 776750 h 776749"/>
                  <a:gd name="connsiteX1" fmla="*/ 37509 w 282386"/>
                  <a:gd name="connsiteY1" fmla="*/ 776750 h 776749"/>
                  <a:gd name="connsiteX2" fmla="*/ 19 w 282386"/>
                  <a:gd name="connsiteY2" fmla="*/ 741603 h 776749"/>
                  <a:gd name="connsiteX3" fmla="*/ 19 w 282386"/>
                  <a:gd name="connsiteY3" fmla="*/ 38662 h 776749"/>
                  <a:gd name="connsiteX4" fmla="*/ 36319 w 282386"/>
                  <a:gd name="connsiteY4" fmla="*/ 19 h 776749"/>
                  <a:gd name="connsiteX5" fmla="*/ 37509 w 282386"/>
                  <a:gd name="connsiteY5" fmla="*/ 0 h 776749"/>
                  <a:gd name="connsiteX6" fmla="*/ 244878 w 282386"/>
                  <a:gd name="connsiteY6" fmla="*/ 0 h 776749"/>
                  <a:gd name="connsiteX7" fmla="*/ 282387 w 282386"/>
                  <a:gd name="connsiteY7" fmla="*/ 37471 h 776749"/>
                  <a:gd name="connsiteX8" fmla="*/ 282368 w 282386"/>
                  <a:gd name="connsiteY8" fmla="*/ 38662 h 776749"/>
                  <a:gd name="connsiteX9" fmla="*/ 282368 w 282386"/>
                  <a:gd name="connsiteY9" fmla="*/ 741603 h 776749"/>
                  <a:gd name="connsiteX10" fmla="*/ 244878 w 282386"/>
                  <a:gd name="connsiteY10" fmla="*/ 776750 h 776749"/>
                  <a:gd name="connsiteX11" fmla="*/ 76171 w 282386"/>
                  <a:gd name="connsiteY11" fmla="*/ 700598 h 776749"/>
                  <a:gd name="connsiteX12" fmla="*/ 206216 w 282386"/>
                  <a:gd name="connsiteY12" fmla="*/ 700598 h 776749"/>
                  <a:gd name="connsiteX13" fmla="*/ 206216 w 282386"/>
                  <a:gd name="connsiteY13" fmla="*/ 80838 h 776749"/>
                  <a:gd name="connsiteX14" fmla="*/ 76171 w 282386"/>
                  <a:gd name="connsiteY14" fmla="*/ 80838 h 77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2386" h="776749">
                    <a:moveTo>
                      <a:pt x="244878" y="776750"/>
                    </a:moveTo>
                    <a:lnTo>
                      <a:pt x="37509" y="776750"/>
                    </a:lnTo>
                    <a:cubicBezTo>
                      <a:pt x="17685" y="776785"/>
                      <a:pt x="1257" y="761390"/>
                      <a:pt x="19" y="741603"/>
                    </a:cubicBezTo>
                    <a:lnTo>
                      <a:pt x="19" y="38662"/>
                    </a:lnTo>
                    <a:cubicBezTo>
                      <a:pt x="-628" y="17967"/>
                      <a:pt x="15624" y="665"/>
                      <a:pt x="36319" y="19"/>
                    </a:cubicBezTo>
                    <a:cubicBezTo>
                      <a:pt x="36716" y="6"/>
                      <a:pt x="37112" y="0"/>
                      <a:pt x="37509" y="0"/>
                    </a:cubicBezTo>
                    <a:lnTo>
                      <a:pt x="244878" y="0"/>
                    </a:lnTo>
                    <a:cubicBezTo>
                      <a:pt x="265583" y="-11"/>
                      <a:pt x="282376" y="16766"/>
                      <a:pt x="282387" y="37471"/>
                    </a:cubicBezTo>
                    <a:cubicBezTo>
                      <a:pt x="282387" y="37869"/>
                      <a:pt x="282381" y="38266"/>
                      <a:pt x="282368" y="38662"/>
                    </a:cubicBezTo>
                    <a:lnTo>
                      <a:pt x="282368" y="741603"/>
                    </a:lnTo>
                    <a:cubicBezTo>
                      <a:pt x="281129" y="761390"/>
                      <a:pt x="264702" y="776785"/>
                      <a:pt x="244878" y="776750"/>
                    </a:cubicBezTo>
                    <a:close/>
                    <a:moveTo>
                      <a:pt x="76171" y="700598"/>
                    </a:moveTo>
                    <a:lnTo>
                      <a:pt x="206216" y="700598"/>
                    </a:lnTo>
                    <a:lnTo>
                      <a:pt x="206216" y="80838"/>
                    </a:lnTo>
                    <a:lnTo>
                      <a:pt x="76171" y="80838"/>
                    </a:ln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C272C9A-2DEC-4712-ACA6-C5283F4A07D6}"/>
                  </a:ext>
                </a:extLst>
              </p:cNvPr>
              <p:cNvSpPr/>
              <p:nvPr/>
            </p:nvSpPr>
            <p:spPr>
              <a:xfrm>
                <a:off x="5218490" y="3109161"/>
                <a:ext cx="283521" cy="530720"/>
              </a:xfrm>
              <a:custGeom>
                <a:avLst/>
                <a:gdLst>
                  <a:gd name="connsiteX0" fmla="*/ 244859 w 283521"/>
                  <a:gd name="connsiteY0" fmla="*/ 530720 h 530720"/>
                  <a:gd name="connsiteX1" fmla="*/ 37490 w 283521"/>
                  <a:gd name="connsiteY1" fmla="*/ 530720 h 530720"/>
                  <a:gd name="connsiteX2" fmla="*/ 0 w 283521"/>
                  <a:gd name="connsiteY2" fmla="*/ 495573 h 530720"/>
                  <a:gd name="connsiteX3" fmla="*/ 0 w 283521"/>
                  <a:gd name="connsiteY3" fmla="*/ 38662 h 530720"/>
                  <a:gd name="connsiteX4" fmla="*/ 37490 w 283521"/>
                  <a:gd name="connsiteY4" fmla="*/ 0 h 530720"/>
                  <a:gd name="connsiteX5" fmla="*/ 244859 w 283521"/>
                  <a:gd name="connsiteY5" fmla="*/ 0 h 530720"/>
                  <a:gd name="connsiteX6" fmla="*/ 283521 w 283521"/>
                  <a:gd name="connsiteY6" fmla="*/ 38662 h 530720"/>
                  <a:gd name="connsiteX7" fmla="*/ 283521 w 283521"/>
                  <a:gd name="connsiteY7" fmla="*/ 495573 h 530720"/>
                  <a:gd name="connsiteX8" fmla="*/ 244859 w 283521"/>
                  <a:gd name="connsiteY8" fmla="*/ 530720 h 530720"/>
                  <a:gd name="connsiteX9" fmla="*/ 76152 w 283521"/>
                  <a:gd name="connsiteY9" fmla="*/ 454568 h 530720"/>
                  <a:gd name="connsiteX10" fmla="*/ 206197 w 283521"/>
                  <a:gd name="connsiteY10" fmla="*/ 454568 h 530720"/>
                  <a:gd name="connsiteX11" fmla="*/ 206197 w 283521"/>
                  <a:gd name="connsiteY11" fmla="*/ 76152 h 530720"/>
                  <a:gd name="connsiteX12" fmla="*/ 76152 w 283521"/>
                  <a:gd name="connsiteY12" fmla="*/ 76152 h 53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521" h="530720">
                    <a:moveTo>
                      <a:pt x="244859" y="530720"/>
                    </a:moveTo>
                    <a:lnTo>
                      <a:pt x="37490" y="530720"/>
                    </a:lnTo>
                    <a:cubicBezTo>
                      <a:pt x="17889" y="530205"/>
                      <a:pt x="1776" y="515103"/>
                      <a:pt x="0" y="495573"/>
                    </a:cubicBezTo>
                    <a:lnTo>
                      <a:pt x="0" y="38662"/>
                    </a:lnTo>
                    <a:cubicBezTo>
                      <a:pt x="-9" y="17759"/>
                      <a:pt x="16597" y="634"/>
                      <a:pt x="37490" y="0"/>
                    </a:cubicBezTo>
                    <a:lnTo>
                      <a:pt x="244859" y="0"/>
                    </a:lnTo>
                    <a:cubicBezTo>
                      <a:pt x="266211" y="0"/>
                      <a:pt x="283521" y="17310"/>
                      <a:pt x="283521" y="38662"/>
                    </a:cubicBezTo>
                    <a:lnTo>
                      <a:pt x="283521" y="495573"/>
                    </a:lnTo>
                    <a:cubicBezTo>
                      <a:pt x="281698" y="515537"/>
                      <a:pt x="264911" y="530802"/>
                      <a:pt x="244859" y="530720"/>
                    </a:cubicBezTo>
                    <a:close/>
                    <a:moveTo>
                      <a:pt x="76152" y="454568"/>
                    </a:moveTo>
                    <a:lnTo>
                      <a:pt x="206197" y="454568"/>
                    </a:lnTo>
                    <a:lnTo>
                      <a:pt x="206197" y="76152"/>
                    </a:lnTo>
                    <a:lnTo>
                      <a:pt x="76152" y="76152"/>
                    </a:ln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B3A4B1-FFD6-4E5B-9D70-E7F447C97D83}"/>
                  </a:ext>
                </a:extLst>
              </p:cNvPr>
              <p:cNvSpPr/>
              <p:nvPr/>
            </p:nvSpPr>
            <p:spPr>
              <a:xfrm>
                <a:off x="6526674" y="3136105"/>
                <a:ext cx="498408" cy="503777"/>
              </a:xfrm>
              <a:custGeom>
                <a:avLst/>
                <a:gdLst>
                  <a:gd name="connsiteX0" fmla="*/ 462066 w 498408"/>
                  <a:gd name="connsiteY0" fmla="*/ 503777 h 503777"/>
                  <a:gd name="connsiteX1" fmla="*/ 37956 w 498408"/>
                  <a:gd name="connsiteY1" fmla="*/ 503777 h 503777"/>
                  <a:gd name="connsiteX2" fmla="*/ 442 w 498408"/>
                  <a:gd name="connsiteY2" fmla="*/ 466306 h 503777"/>
                  <a:gd name="connsiteX3" fmla="*/ 466 w 498408"/>
                  <a:gd name="connsiteY3" fmla="*/ 465115 h 503777"/>
                  <a:gd name="connsiteX4" fmla="*/ 466 w 498408"/>
                  <a:gd name="connsiteY4" fmla="*/ 43351 h 503777"/>
                  <a:gd name="connsiteX5" fmla="*/ 31629 w 498408"/>
                  <a:gd name="connsiteY5" fmla="*/ 461 h 503777"/>
                  <a:gd name="connsiteX6" fmla="*/ 37956 w 498408"/>
                  <a:gd name="connsiteY6" fmla="*/ 3 h 503777"/>
                  <a:gd name="connsiteX7" fmla="*/ 460895 w 498408"/>
                  <a:gd name="connsiteY7" fmla="*/ 3 h 503777"/>
                  <a:gd name="connsiteX8" fmla="*/ 498408 w 498408"/>
                  <a:gd name="connsiteY8" fmla="*/ 37474 h 503777"/>
                  <a:gd name="connsiteX9" fmla="*/ 498385 w 498408"/>
                  <a:gd name="connsiteY9" fmla="*/ 38665 h 503777"/>
                  <a:gd name="connsiteX10" fmla="*/ 498385 w 498408"/>
                  <a:gd name="connsiteY10" fmla="*/ 468630 h 503777"/>
                  <a:gd name="connsiteX11" fmla="*/ 462066 w 498408"/>
                  <a:gd name="connsiteY11" fmla="*/ 503777 h 503777"/>
                  <a:gd name="connsiteX12" fmla="*/ 77790 w 498408"/>
                  <a:gd name="connsiteY12" fmla="*/ 427625 h 503777"/>
                  <a:gd name="connsiteX13" fmla="*/ 423404 w 498408"/>
                  <a:gd name="connsiteY13" fmla="*/ 427625 h 503777"/>
                  <a:gd name="connsiteX14" fmla="*/ 423404 w 498408"/>
                  <a:gd name="connsiteY14" fmla="*/ 76155 h 503777"/>
                  <a:gd name="connsiteX15" fmla="*/ 77790 w 498408"/>
                  <a:gd name="connsiteY15" fmla="*/ 76155 h 5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8408" h="503777">
                    <a:moveTo>
                      <a:pt x="462066" y="503777"/>
                    </a:moveTo>
                    <a:lnTo>
                      <a:pt x="37956" y="503777"/>
                    </a:lnTo>
                    <a:cubicBezTo>
                      <a:pt x="17254" y="503789"/>
                      <a:pt x="454" y="487012"/>
                      <a:pt x="442" y="466306"/>
                    </a:cubicBezTo>
                    <a:cubicBezTo>
                      <a:pt x="442" y="465909"/>
                      <a:pt x="454" y="465511"/>
                      <a:pt x="466" y="465115"/>
                    </a:cubicBezTo>
                    <a:lnTo>
                      <a:pt x="466" y="43351"/>
                    </a:lnTo>
                    <a:cubicBezTo>
                      <a:pt x="-2768" y="22900"/>
                      <a:pt x="11185" y="3698"/>
                      <a:pt x="31629" y="461"/>
                    </a:cubicBezTo>
                    <a:cubicBezTo>
                      <a:pt x="33727" y="130"/>
                      <a:pt x="35835" y="-23"/>
                      <a:pt x="37956" y="3"/>
                    </a:cubicBezTo>
                    <a:lnTo>
                      <a:pt x="460895" y="3"/>
                    </a:lnTo>
                    <a:cubicBezTo>
                      <a:pt x="481596" y="-8"/>
                      <a:pt x="498397" y="16769"/>
                      <a:pt x="498408" y="37474"/>
                    </a:cubicBezTo>
                    <a:cubicBezTo>
                      <a:pt x="498408" y="37871"/>
                      <a:pt x="498397" y="38269"/>
                      <a:pt x="498385" y="38665"/>
                    </a:cubicBezTo>
                    <a:lnTo>
                      <a:pt x="498385" y="468630"/>
                    </a:lnTo>
                    <a:cubicBezTo>
                      <a:pt x="497178" y="487973"/>
                      <a:pt x="481432" y="503203"/>
                      <a:pt x="462066" y="503777"/>
                    </a:cubicBezTo>
                    <a:close/>
                    <a:moveTo>
                      <a:pt x="77790" y="427625"/>
                    </a:moveTo>
                    <a:lnTo>
                      <a:pt x="423404" y="427625"/>
                    </a:lnTo>
                    <a:lnTo>
                      <a:pt x="423404" y="76155"/>
                    </a:lnTo>
                    <a:lnTo>
                      <a:pt x="77790" y="76155"/>
                    </a:ln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8BD0A41-66E0-4806-9DDB-ACA63845F6F8}"/>
                  </a:ext>
                </a:extLst>
              </p:cNvPr>
              <p:cNvSpPr/>
              <p:nvPr/>
            </p:nvSpPr>
            <p:spPr>
              <a:xfrm>
                <a:off x="6527121" y="2925225"/>
                <a:ext cx="497961" cy="76151"/>
              </a:xfrm>
              <a:custGeom>
                <a:avLst/>
                <a:gdLst>
                  <a:gd name="connsiteX0" fmla="*/ 461619 w 497961"/>
                  <a:gd name="connsiteY0" fmla="*/ 76152 h 76151"/>
                  <a:gd name="connsiteX1" fmla="*/ 37509 w 497961"/>
                  <a:gd name="connsiteY1" fmla="*/ 76152 h 76151"/>
                  <a:gd name="connsiteX2" fmla="*/ 19 w 497961"/>
                  <a:gd name="connsiteY2" fmla="*/ 38662 h 76151"/>
                  <a:gd name="connsiteX3" fmla="*/ 36314 w 497961"/>
                  <a:gd name="connsiteY3" fmla="*/ 19 h 76151"/>
                  <a:gd name="connsiteX4" fmla="*/ 37509 w 497961"/>
                  <a:gd name="connsiteY4" fmla="*/ 0 h 76151"/>
                  <a:gd name="connsiteX5" fmla="*/ 460448 w 497961"/>
                  <a:gd name="connsiteY5" fmla="*/ 0 h 76151"/>
                  <a:gd name="connsiteX6" fmla="*/ 497961 w 497961"/>
                  <a:gd name="connsiteY6" fmla="*/ 37471 h 76151"/>
                  <a:gd name="connsiteX7" fmla="*/ 497938 w 497961"/>
                  <a:gd name="connsiteY7" fmla="*/ 38662 h 76151"/>
                  <a:gd name="connsiteX8" fmla="*/ 461619 w 497961"/>
                  <a:gd name="connsiteY8" fmla="*/ 76152 h 7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961" h="76151">
                    <a:moveTo>
                      <a:pt x="461619" y="76152"/>
                    </a:moveTo>
                    <a:lnTo>
                      <a:pt x="37509" y="76152"/>
                    </a:lnTo>
                    <a:cubicBezTo>
                      <a:pt x="16807" y="76152"/>
                      <a:pt x="19" y="59367"/>
                      <a:pt x="19" y="38662"/>
                    </a:cubicBezTo>
                    <a:cubicBezTo>
                      <a:pt x="-626" y="17966"/>
                      <a:pt x="15624" y="665"/>
                      <a:pt x="36314" y="19"/>
                    </a:cubicBezTo>
                    <a:cubicBezTo>
                      <a:pt x="36712" y="6"/>
                      <a:pt x="37111" y="0"/>
                      <a:pt x="37509" y="0"/>
                    </a:cubicBezTo>
                    <a:lnTo>
                      <a:pt x="460448" y="0"/>
                    </a:lnTo>
                    <a:cubicBezTo>
                      <a:pt x="481149" y="-10"/>
                      <a:pt x="497950" y="16766"/>
                      <a:pt x="497961" y="37471"/>
                    </a:cubicBezTo>
                    <a:cubicBezTo>
                      <a:pt x="497961" y="37869"/>
                      <a:pt x="497950" y="38266"/>
                      <a:pt x="497938" y="38662"/>
                    </a:cubicBezTo>
                    <a:cubicBezTo>
                      <a:pt x="497950" y="58918"/>
                      <a:pt x="481864" y="75519"/>
                      <a:pt x="461619" y="76152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69C8788-A3DD-49F7-B5A8-836F5EDCF582}"/>
                  </a:ext>
                </a:extLst>
              </p:cNvPr>
              <p:cNvSpPr/>
              <p:nvPr/>
            </p:nvSpPr>
            <p:spPr>
              <a:xfrm>
                <a:off x="6527116" y="2763549"/>
                <a:ext cx="497962" cy="76151"/>
              </a:xfrm>
              <a:custGeom>
                <a:avLst/>
                <a:gdLst>
                  <a:gd name="connsiteX0" fmla="*/ 461624 w 497962"/>
                  <a:gd name="connsiteY0" fmla="*/ 76152 h 76151"/>
                  <a:gd name="connsiteX1" fmla="*/ 37514 w 497962"/>
                  <a:gd name="connsiteY1" fmla="*/ 76152 h 76151"/>
                  <a:gd name="connsiteX2" fmla="*/ 0 w 497962"/>
                  <a:gd name="connsiteY2" fmla="*/ 38681 h 76151"/>
                  <a:gd name="connsiteX3" fmla="*/ 23 w 497962"/>
                  <a:gd name="connsiteY3" fmla="*/ 37490 h 76151"/>
                  <a:gd name="connsiteX4" fmla="*/ 37514 w 497962"/>
                  <a:gd name="connsiteY4" fmla="*/ 0 h 76151"/>
                  <a:gd name="connsiteX5" fmla="*/ 460452 w 497962"/>
                  <a:gd name="connsiteY5" fmla="*/ 0 h 76151"/>
                  <a:gd name="connsiteX6" fmla="*/ 497943 w 497962"/>
                  <a:gd name="connsiteY6" fmla="*/ 37490 h 76151"/>
                  <a:gd name="connsiteX7" fmla="*/ 461659 w 497962"/>
                  <a:gd name="connsiteY7" fmla="*/ 76151 h 76151"/>
                  <a:gd name="connsiteX8" fmla="*/ 461624 w 497962"/>
                  <a:gd name="connsiteY8" fmla="*/ 76152 h 7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962" h="76151">
                    <a:moveTo>
                      <a:pt x="461624" y="76152"/>
                    </a:moveTo>
                    <a:lnTo>
                      <a:pt x="37514" y="76152"/>
                    </a:lnTo>
                    <a:cubicBezTo>
                      <a:pt x="16812" y="76162"/>
                      <a:pt x="12" y="59386"/>
                      <a:pt x="0" y="38681"/>
                    </a:cubicBezTo>
                    <a:cubicBezTo>
                      <a:pt x="0" y="38283"/>
                      <a:pt x="12" y="37886"/>
                      <a:pt x="23" y="37490"/>
                    </a:cubicBezTo>
                    <a:cubicBezTo>
                      <a:pt x="23" y="16785"/>
                      <a:pt x="16812" y="0"/>
                      <a:pt x="37514" y="0"/>
                    </a:cubicBezTo>
                    <a:lnTo>
                      <a:pt x="460452" y="0"/>
                    </a:lnTo>
                    <a:cubicBezTo>
                      <a:pt x="481154" y="0"/>
                      <a:pt x="497943" y="16785"/>
                      <a:pt x="497943" y="37490"/>
                    </a:cubicBezTo>
                    <a:cubicBezTo>
                      <a:pt x="498599" y="58185"/>
                      <a:pt x="482361" y="75494"/>
                      <a:pt x="461659" y="76151"/>
                    </a:cubicBezTo>
                    <a:cubicBezTo>
                      <a:pt x="461647" y="76151"/>
                      <a:pt x="461636" y="76152"/>
                      <a:pt x="461624" y="76152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5F7BCEC-8E90-4665-86F9-AC4A2FE003A1}"/>
                  </a:ext>
                </a:extLst>
              </p:cNvPr>
              <p:cNvSpPr/>
              <p:nvPr/>
            </p:nvSpPr>
            <p:spPr>
              <a:xfrm>
                <a:off x="6526712" y="3294701"/>
                <a:ext cx="498465" cy="345181"/>
              </a:xfrm>
              <a:custGeom>
                <a:avLst/>
                <a:gdLst>
                  <a:gd name="connsiteX0" fmla="*/ 37918 w 498465"/>
                  <a:gd name="connsiteY0" fmla="*/ 345181 h 345181"/>
                  <a:gd name="connsiteX1" fmla="*/ 15658 w 498465"/>
                  <a:gd name="connsiteY1" fmla="*/ 338152 h 345181"/>
                  <a:gd name="connsiteX2" fmla="*/ 7457 w 498465"/>
                  <a:gd name="connsiteY2" fmla="*/ 284259 h 345181"/>
                  <a:gd name="connsiteX3" fmla="*/ 169134 w 498465"/>
                  <a:gd name="connsiteY3" fmla="*/ 59318 h 345181"/>
                  <a:gd name="connsiteX4" fmla="*/ 197252 w 498465"/>
                  <a:gd name="connsiteY4" fmla="*/ 44088 h 345181"/>
                  <a:gd name="connsiteX5" fmla="*/ 226541 w 498465"/>
                  <a:gd name="connsiteY5" fmla="*/ 53461 h 345181"/>
                  <a:gd name="connsiteX6" fmla="*/ 317924 w 498465"/>
                  <a:gd name="connsiteY6" fmla="*/ 140157 h 345181"/>
                  <a:gd name="connsiteX7" fmla="*/ 435082 w 498465"/>
                  <a:gd name="connsiteY7" fmla="*/ 8941 h 345181"/>
                  <a:gd name="connsiteX8" fmla="*/ 489525 w 498465"/>
                  <a:gd name="connsiteY8" fmla="*/ 13938 h 345181"/>
                  <a:gd name="connsiteX9" fmla="*/ 492489 w 498465"/>
                  <a:gd name="connsiteY9" fmla="*/ 59318 h 345181"/>
                  <a:gd name="connsiteX10" fmla="*/ 350728 w 498465"/>
                  <a:gd name="connsiteY10" fmla="*/ 220995 h 345181"/>
                  <a:gd name="connsiteX11" fmla="*/ 323782 w 498465"/>
                  <a:gd name="connsiteY11" fmla="*/ 233882 h 345181"/>
                  <a:gd name="connsiteX12" fmla="*/ 295664 w 498465"/>
                  <a:gd name="connsiteY12" fmla="*/ 223338 h 345181"/>
                  <a:gd name="connsiteX13" fmla="*/ 206624 w 498465"/>
                  <a:gd name="connsiteY13" fmla="*/ 138985 h 345181"/>
                  <a:gd name="connsiteX14" fmla="*/ 70722 w 498465"/>
                  <a:gd name="connsiteY14" fmla="*/ 328779 h 345181"/>
                  <a:gd name="connsiteX15" fmla="*/ 37918 w 498465"/>
                  <a:gd name="connsiteY15" fmla="*/ 345181 h 34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8465" h="345181">
                    <a:moveTo>
                      <a:pt x="37918" y="345181"/>
                    </a:moveTo>
                    <a:cubicBezTo>
                      <a:pt x="29974" y="345040"/>
                      <a:pt x="22242" y="342604"/>
                      <a:pt x="15658" y="338152"/>
                    </a:cubicBezTo>
                    <a:cubicBezTo>
                      <a:pt x="-1436" y="325499"/>
                      <a:pt x="-5091" y="301423"/>
                      <a:pt x="7457" y="284259"/>
                    </a:cubicBezTo>
                    <a:lnTo>
                      <a:pt x="169134" y="59318"/>
                    </a:lnTo>
                    <a:cubicBezTo>
                      <a:pt x="176140" y="50747"/>
                      <a:pt x="186239" y="45277"/>
                      <a:pt x="197252" y="44088"/>
                    </a:cubicBezTo>
                    <a:cubicBezTo>
                      <a:pt x="207890" y="43028"/>
                      <a:pt x="218492" y="46421"/>
                      <a:pt x="226541" y="53461"/>
                    </a:cubicBezTo>
                    <a:lnTo>
                      <a:pt x="317924" y="140157"/>
                    </a:lnTo>
                    <a:lnTo>
                      <a:pt x="435082" y="8941"/>
                    </a:lnTo>
                    <a:cubicBezTo>
                      <a:pt x="451495" y="-4715"/>
                      <a:pt x="475876" y="-2477"/>
                      <a:pt x="489525" y="13938"/>
                    </a:cubicBezTo>
                    <a:cubicBezTo>
                      <a:pt x="500245" y="26824"/>
                      <a:pt x="501440" y="45149"/>
                      <a:pt x="492489" y="59318"/>
                    </a:cubicBezTo>
                    <a:lnTo>
                      <a:pt x="350728" y="220995"/>
                    </a:lnTo>
                    <a:cubicBezTo>
                      <a:pt x="343617" y="228434"/>
                      <a:pt x="334033" y="233017"/>
                      <a:pt x="323782" y="233882"/>
                    </a:cubicBezTo>
                    <a:cubicBezTo>
                      <a:pt x="313367" y="234299"/>
                      <a:pt x="303233" y="230497"/>
                      <a:pt x="295664" y="223338"/>
                    </a:cubicBezTo>
                    <a:lnTo>
                      <a:pt x="206624" y="138985"/>
                    </a:lnTo>
                    <a:lnTo>
                      <a:pt x="70722" y="328779"/>
                    </a:lnTo>
                    <a:cubicBezTo>
                      <a:pt x="62978" y="339101"/>
                      <a:pt x="50828" y="345181"/>
                      <a:pt x="37918" y="345181"/>
                    </a:cubicBezTo>
                    <a:close/>
                  </a:path>
                </a:pathLst>
              </a:custGeom>
              <a:grpFill/>
              <a:ln w="1171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3852">
                  <a:defRPr/>
                </a:pPr>
                <a:endParaRPr lang="en-US" sz="1798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43E3560-EDD0-4938-A75F-31ACB8F9974F}"/>
              </a:ext>
            </a:extLst>
          </p:cNvPr>
          <p:cNvGrpSpPr/>
          <p:nvPr/>
        </p:nvGrpSpPr>
        <p:grpSpPr>
          <a:xfrm>
            <a:off x="6717153" y="1675826"/>
            <a:ext cx="1746382" cy="784971"/>
            <a:chOff x="7738174" y="1537385"/>
            <a:chExt cx="1747292" cy="78538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627557E-6E90-466D-B22D-33AE30FB9E77}"/>
                </a:ext>
              </a:extLst>
            </p:cNvPr>
            <p:cNvSpPr/>
            <p:nvPr/>
          </p:nvSpPr>
          <p:spPr>
            <a:xfrm>
              <a:off x="7738174" y="1537385"/>
              <a:ext cx="1747292" cy="785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D8F5FE8-129E-4BD7-8F6A-451E23E7CE1D}"/>
                </a:ext>
              </a:extLst>
            </p:cNvPr>
            <p:cNvSpPr txBox="1"/>
            <p:nvPr/>
          </p:nvSpPr>
          <p:spPr>
            <a:xfrm>
              <a:off x="7853461" y="1610880"/>
              <a:ext cx="16211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Curated threat intelligence, providing behavior-based detection mapped to </a:t>
              </a:r>
              <a:r>
                <a:rPr lang="en-US" sz="900" err="1">
                  <a:solidFill>
                    <a:srgbClr val="000000"/>
                  </a:solidFill>
                  <a:latin typeface="Arial" panose="020B0604020202020204"/>
                </a:rPr>
                <a:t>Mitre</a:t>
              </a: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 ATT&amp;CK techniques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39D167-56C1-4DD3-993F-6F72C796011F}"/>
              </a:ext>
            </a:extLst>
          </p:cNvPr>
          <p:cNvGrpSpPr/>
          <p:nvPr/>
        </p:nvGrpSpPr>
        <p:grpSpPr>
          <a:xfrm>
            <a:off x="2172168" y="1675827"/>
            <a:ext cx="1796656" cy="784971"/>
            <a:chOff x="2623249" y="1537386"/>
            <a:chExt cx="1797592" cy="78538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FA40C507-8D16-442D-AE86-7092A9CABBC6}"/>
                </a:ext>
              </a:extLst>
            </p:cNvPr>
            <p:cNvSpPr/>
            <p:nvPr/>
          </p:nvSpPr>
          <p:spPr>
            <a:xfrm>
              <a:off x="2623249" y="1537386"/>
              <a:ext cx="1797592" cy="785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22AC49F-B2EE-4E98-842D-F7908D4AFF95}"/>
                </a:ext>
              </a:extLst>
            </p:cNvPr>
            <p:cNvSpPr txBox="1"/>
            <p:nvPr/>
          </p:nvSpPr>
          <p:spPr>
            <a:xfrm>
              <a:off x="2738536" y="1610880"/>
              <a:ext cx="1606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Detonate suspicious objects and detect malicious behavior without risking host machines.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3CD1C0-0D16-44CF-A187-FB2D8F99E069}"/>
              </a:ext>
            </a:extLst>
          </p:cNvPr>
          <p:cNvGrpSpPr/>
          <p:nvPr/>
        </p:nvGrpSpPr>
        <p:grpSpPr>
          <a:xfrm>
            <a:off x="551532" y="2726217"/>
            <a:ext cx="1825306" cy="1453979"/>
            <a:chOff x="548641" y="2725849"/>
            <a:chExt cx="1826257" cy="1454737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811F909-4AE8-4163-ADEE-7C5C79D60E16}"/>
                </a:ext>
              </a:extLst>
            </p:cNvPr>
            <p:cNvSpPr/>
            <p:nvPr/>
          </p:nvSpPr>
          <p:spPr>
            <a:xfrm>
              <a:off x="548641" y="2725849"/>
              <a:ext cx="1826257" cy="1454737"/>
            </a:xfrm>
            <a:prstGeom prst="roundRect">
              <a:avLst>
                <a:gd name="adj" fmla="val 95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A409708-DB2D-4AC4-A7AA-58323A7A7FFF}"/>
                </a:ext>
              </a:extLst>
            </p:cNvPr>
            <p:cNvSpPr txBox="1"/>
            <p:nvPr/>
          </p:nvSpPr>
          <p:spPr>
            <a:xfrm>
              <a:off x="675604" y="2837446"/>
              <a:ext cx="1642024" cy="1238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1050">
                  <a:solidFill>
                    <a:srgbClr val="488FB6"/>
                  </a:solidFill>
                  <a:latin typeface="Arial" panose="020B0604020202020204"/>
                </a:rPr>
                <a:t>Windows, OSX, Linux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Collect process data, user activity, registry events, file system activity and more, in real time 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Response task execution and data collection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C4FCA83-A28E-4754-9937-BDA08830FD68}"/>
              </a:ext>
            </a:extLst>
          </p:cNvPr>
          <p:cNvGrpSpPr/>
          <p:nvPr/>
        </p:nvGrpSpPr>
        <p:grpSpPr>
          <a:xfrm>
            <a:off x="551532" y="4464395"/>
            <a:ext cx="1825308" cy="995549"/>
            <a:chOff x="548641" y="4464933"/>
            <a:chExt cx="1826259" cy="996067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8C6D7E-364C-4E18-A681-E57E65F4738F}"/>
                </a:ext>
              </a:extLst>
            </p:cNvPr>
            <p:cNvSpPr/>
            <p:nvPr/>
          </p:nvSpPr>
          <p:spPr>
            <a:xfrm>
              <a:off x="548641" y="4464933"/>
              <a:ext cx="1826259" cy="996067"/>
            </a:xfrm>
            <a:prstGeom prst="roundRect">
              <a:avLst>
                <a:gd name="adj" fmla="val 1376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79A65C-A5E5-4455-91BD-D4A111F04B21}"/>
                </a:ext>
              </a:extLst>
            </p:cNvPr>
            <p:cNvSpPr txBox="1"/>
            <p:nvPr/>
          </p:nvSpPr>
          <p:spPr>
            <a:xfrm>
              <a:off x="675603" y="4576529"/>
              <a:ext cx="1589763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1050">
                  <a:solidFill>
                    <a:srgbClr val="488FB6"/>
                  </a:solidFill>
                  <a:latin typeface="Arial" panose="020B0604020202020204"/>
                </a:rPr>
                <a:t>Windows, OSX, Linux</a:t>
              </a:r>
            </a:p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Optional signature, behavior Malware Detection and Blocking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9B251B-EFDF-4DDA-B9A7-85A38A6A01EC}"/>
              </a:ext>
            </a:extLst>
          </p:cNvPr>
          <p:cNvGrpSpPr/>
          <p:nvPr/>
        </p:nvGrpSpPr>
        <p:grpSpPr>
          <a:xfrm>
            <a:off x="3569383" y="4890693"/>
            <a:ext cx="1965444" cy="1112526"/>
            <a:chOff x="3920492" y="4891455"/>
            <a:chExt cx="1966468" cy="111310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261A5245-730D-4E8F-BA3A-058729964E8B}"/>
                </a:ext>
              </a:extLst>
            </p:cNvPr>
            <p:cNvSpPr/>
            <p:nvPr/>
          </p:nvSpPr>
          <p:spPr>
            <a:xfrm>
              <a:off x="3920492" y="4891455"/>
              <a:ext cx="1966468" cy="1113106"/>
            </a:xfrm>
            <a:prstGeom prst="roundRect">
              <a:avLst>
                <a:gd name="adj" fmla="val 95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A1CE811-EA8E-4033-BE2F-D3FDC5C8DAA2}"/>
                </a:ext>
              </a:extLst>
            </p:cNvPr>
            <p:cNvSpPr txBox="1"/>
            <p:nvPr/>
          </p:nvSpPr>
          <p:spPr>
            <a:xfrm>
              <a:off x="4047454" y="5003050"/>
              <a:ext cx="1785995" cy="8848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1050">
                  <a:solidFill>
                    <a:srgbClr val="488FB6"/>
                  </a:solidFill>
                  <a:latin typeface="Arial" panose="020B0604020202020204"/>
                </a:rPr>
                <a:t>Hosted, Cloud or On-Prem</a:t>
              </a:r>
            </a:p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Advanced threat hunting and incident response, in real-time or retrospectively through recorded events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0B95BC-1B3F-4CC0-9332-6A00A98331E6}"/>
              </a:ext>
            </a:extLst>
          </p:cNvPr>
          <p:cNvGrpSpPr/>
          <p:nvPr/>
        </p:nvGrpSpPr>
        <p:grpSpPr>
          <a:xfrm>
            <a:off x="7533911" y="3449898"/>
            <a:ext cx="929625" cy="1452804"/>
            <a:chOff x="3920491" y="4891454"/>
            <a:chExt cx="930109" cy="1453561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EB8C0AAA-1426-407D-A0B1-EE3C9C367E58}"/>
                </a:ext>
              </a:extLst>
            </p:cNvPr>
            <p:cNvSpPr/>
            <p:nvPr/>
          </p:nvSpPr>
          <p:spPr>
            <a:xfrm>
              <a:off x="3920491" y="4891454"/>
              <a:ext cx="930109" cy="1453561"/>
            </a:xfrm>
            <a:prstGeom prst="roundRect">
              <a:avLst>
                <a:gd name="adj" fmla="val 1346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BAA18D8-150E-4700-B4A8-4474E8C3F3C8}"/>
                </a:ext>
              </a:extLst>
            </p:cNvPr>
            <p:cNvSpPr txBox="1"/>
            <p:nvPr/>
          </p:nvSpPr>
          <p:spPr>
            <a:xfrm>
              <a:off x="4047454" y="5003050"/>
              <a:ext cx="743343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Share </a:t>
              </a:r>
              <a:br>
                <a:rPr lang="en-US" sz="90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data with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SIEM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SOAR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NGFW</a:t>
              </a:r>
            </a:p>
            <a:p>
              <a:pPr marL="114232" indent="-114232" defTabSz="913852">
                <a:spcAft>
                  <a:spcPts val="600"/>
                </a:spcAft>
                <a:buClr>
                  <a:srgbClr val="000000"/>
                </a:buClr>
                <a:buFont typeface="Agency FB" panose="020B0503020202020204" pitchFamily="34" charset="0"/>
                <a:buChar char="•"/>
                <a:defRPr/>
              </a:pPr>
              <a:r>
                <a:rPr lang="en-US" sz="900" err="1">
                  <a:solidFill>
                    <a:srgbClr val="000000"/>
                  </a:solidFill>
                  <a:latin typeface="Arial" panose="020B0604020202020204"/>
                </a:rPr>
                <a:t>Etc</a:t>
              </a: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…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89C7E97-9996-4A3F-B3B4-853BE16E8571}"/>
              </a:ext>
            </a:extLst>
          </p:cNvPr>
          <p:cNvGrpSpPr/>
          <p:nvPr/>
        </p:nvGrpSpPr>
        <p:grpSpPr>
          <a:xfrm>
            <a:off x="6717151" y="5469788"/>
            <a:ext cx="1735500" cy="533433"/>
            <a:chOff x="7738174" y="1537385"/>
            <a:chExt cx="1736404" cy="533711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C6968F36-6081-405A-B536-DBFB4D6EBE72}"/>
                </a:ext>
              </a:extLst>
            </p:cNvPr>
            <p:cNvSpPr/>
            <p:nvPr/>
          </p:nvSpPr>
          <p:spPr>
            <a:xfrm>
              <a:off x="7738174" y="1537385"/>
              <a:ext cx="1736404" cy="53371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52">
                <a:defRPr/>
              </a:pPr>
              <a:endParaRPr lang="en-US" sz="17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3793F82-BCB2-4093-BBFB-57FF2802F732}"/>
                </a:ext>
              </a:extLst>
            </p:cNvPr>
            <p:cNvSpPr txBox="1"/>
            <p:nvPr/>
          </p:nvSpPr>
          <p:spPr>
            <a:xfrm>
              <a:off x="7853461" y="1610880"/>
              <a:ext cx="16211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852"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900">
                  <a:solidFill>
                    <a:srgbClr val="000000"/>
                  </a:solidFill>
                  <a:latin typeface="Arial" panose="020B0604020202020204"/>
                </a:rPr>
                <a:t>Extensive and Extensible response script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76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25" b="0" i="0" u="none" strike="noStrike" kern="1200" cap="none" spc="-25" normalizeH="0" baseline="0" noProof="0" dirty="0">
                <a:ln>
                  <a:noFill/>
                </a:ln>
                <a:solidFill>
                  <a:srgbClr val="E55E06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38100" marR="0" lvl="0" indent="0" algn="l" defTabSz="914400" rtl="0" eaLnBrk="1" fontAlgn="auto" latinLnBrk="0" hangingPunct="1">
                <a:lnSpc>
                  <a:spcPts val="13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125" b="0" i="0" u="none" strike="noStrike" kern="1200" cap="none" spc="-25" normalizeH="0" baseline="0" noProof="0" dirty="0">
              <a:ln>
                <a:noFill/>
              </a:ln>
              <a:solidFill>
                <a:srgbClr val="E55E06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300" y="509058"/>
            <a:ext cx="110396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Who We Are</a:t>
            </a:r>
            <a:endParaRPr spc="-1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363FB76-57AF-485D-2030-DAABBA55D890}"/>
              </a:ext>
            </a:extLst>
          </p:cNvPr>
          <p:cNvSpPr txBox="1"/>
          <p:nvPr/>
        </p:nvSpPr>
        <p:spPr>
          <a:xfrm>
            <a:off x="3008333" y="1269766"/>
            <a:ext cx="8421668" cy="1082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113664">
              <a:lnSpc>
                <a:spcPts val="2690"/>
              </a:lnSpc>
              <a:spcBef>
                <a:spcPts val="345"/>
              </a:spcBef>
              <a:defRPr sz="2400" spc="-110">
                <a:solidFill>
                  <a:srgbClr val="2A3848"/>
                </a:solidFill>
                <a:latin typeface="Arial"/>
                <a:cs typeface="Arial"/>
              </a:defRPr>
            </a:lvl1pPr>
          </a:lstStyle>
          <a:p>
            <a:pPr marL="0" marR="113664" lvl="0" indent="0" algn="l" defTabSz="914400" rtl="0" eaLnBrk="1" fontAlgn="auto" latinLnBrk="0" hangingPunct="1">
              <a:lnSpc>
                <a:spcPts val="269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twenty-years-strong and backed by the fastest-growing software conglomerate in the world, Fidelis Security remains at the forefront of cybersecurity innovation.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F30B2-9ADA-294D-C762-1B6EB7A75FB6}"/>
              </a:ext>
            </a:extLst>
          </p:cNvPr>
          <p:cNvSpPr txBox="1"/>
          <p:nvPr/>
        </p:nvSpPr>
        <p:spPr>
          <a:xfrm>
            <a:off x="123983" y="1118823"/>
            <a:ext cx="2884347" cy="17266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01625" marR="113664" algn="ctr">
              <a:lnSpc>
                <a:spcPts val="2690"/>
              </a:lnSpc>
              <a:spcBef>
                <a:spcPts val="345"/>
              </a:spcBef>
              <a:defRPr sz="3600" b="1" spc="-110">
                <a:solidFill>
                  <a:srgbClr val="2A3848"/>
                </a:solidFill>
                <a:latin typeface="Arial"/>
                <a:cs typeface="Arial"/>
              </a:defRPr>
            </a:lvl1pPr>
          </a:lstStyle>
          <a:p>
            <a:pPr marL="301625" marR="113664" lvl="0" indent="0" algn="ctr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20+</a:t>
            </a:r>
          </a:p>
          <a:p>
            <a:pPr marL="301625" marR="113664" lvl="0" indent="0" algn="ctr" defTabSz="914400" rtl="0" eaLnBrk="1" fontAlgn="auto" latinLnBrk="0" hangingPunct="1">
              <a:lnSpc>
                <a:spcPts val="269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AD93B-FAC5-5E33-9404-4856F16594F4}"/>
              </a:ext>
            </a:extLst>
          </p:cNvPr>
          <p:cNvSpPr txBox="1"/>
          <p:nvPr/>
        </p:nvSpPr>
        <p:spPr>
          <a:xfrm>
            <a:off x="3008333" y="4503844"/>
            <a:ext cx="8421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Fidelis Security exists as the first and last line of defense (and at every point in between) to secure the world’s networks from whatever lies ahead.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57487-7BCE-87F9-2DCA-767BF2D8B331}"/>
              </a:ext>
            </a:extLst>
          </p:cNvPr>
          <p:cNvSpPr txBox="1"/>
          <p:nvPr/>
        </p:nvSpPr>
        <p:spPr>
          <a:xfrm>
            <a:off x="3008330" y="3178879"/>
            <a:ext cx="810395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13664" lvl="0" indent="0" algn="l" defTabSz="914400" rtl="0" eaLnBrk="1" fontAlgn="auto" latinLnBrk="0" hangingPunct="1">
              <a:lnSpc>
                <a:spcPts val="269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deliver proactive solutions that keep enterprises resilient against even the strongest and most advanced adversaries.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4B03A-E75A-E930-1C17-B364429D445F}"/>
              </a:ext>
            </a:extLst>
          </p:cNvPr>
          <p:cNvSpPr txBox="1"/>
          <p:nvPr/>
        </p:nvSpPr>
        <p:spPr>
          <a:xfrm>
            <a:off x="0" y="3066687"/>
            <a:ext cx="2884347" cy="10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marR="113664" lvl="0" indent="0" algn="ctr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</a:p>
          <a:p>
            <a:pPr marL="301625" marR="113664" lvl="0" indent="0" algn="ctr" defTabSz="914400" rtl="0" eaLnBrk="1" fontAlgn="auto" latinLnBrk="0" hangingPunct="1">
              <a:lnSpc>
                <a:spcPts val="269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84638-7C15-EAC0-B8BE-669130B5C153}"/>
              </a:ext>
            </a:extLst>
          </p:cNvPr>
          <p:cNvSpPr txBox="1"/>
          <p:nvPr/>
        </p:nvSpPr>
        <p:spPr>
          <a:xfrm>
            <a:off x="0" y="4460786"/>
            <a:ext cx="2884347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marR="113664" lvl="0" indent="0" algn="ctr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cyber</a:t>
            </a:r>
          </a:p>
          <a:p>
            <a:pPr marL="301625" marR="113664" lvl="0" indent="0" algn="ctr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0" normalizeH="0" baseline="0" noProof="0" dirty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BEB0A-9E3D-4B14-9782-E2AE3DA60D96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Fidelis Deception</a:t>
            </a:r>
            <a:r>
              <a:rPr lang="en-US" baseline="30000"/>
              <a:t>®</a:t>
            </a:r>
            <a:r>
              <a:rPr lang="en-US"/>
              <a:t>: Turn the Tables on Cyber Adversaries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CA1364-DE87-F843-AD7B-AE2E3DD1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941" y="5484201"/>
            <a:ext cx="1326838" cy="4365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22A62A2-1A1F-4575-8F1F-6243215E4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180" y="5327373"/>
            <a:ext cx="603751" cy="57500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BE8BF2-BE1E-4B3B-93FB-65189434EFB5}"/>
              </a:ext>
            </a:extLst>
          </p:cNvPr>
          <p:cNvSpPr txBox="1"/>
          <p:nvPr/>
        </p:nvSpPr>
        <p:spPr>
          <a:xfrm>
            <a:off x="7746326" y="1541062"/>
            <a:ext cx="4092236" cy="437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Best-in-Class Deception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Wide Array of Decoys and Breadcrumbs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Detect lateral movement and attacker actions, with high fidelity alerts from decoys, breadcrumbs, fake accounts and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 visibility and protect assets where you cannot deploy an agent - enterprise IoT, Shadow IT and legacy systems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 and classify assets to determine deception layers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Flexible decoy options to address your use case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 OS VM, golden image or customer desired decoys</a:t>
            </a:r>
          </a:p>
          <a:p>
            <a:pPr marL="339725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Emulation decoys for low-risk interaction and file uploads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Automate decoy updates to match your real environment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Seed multiple lures in the Network, Assets (breadcrumbs) and AD</a:t>
            </a:r>
          </a:p>
          <a:p>
            <a:pPr marL="177800" marR="0" lvl="1" indent="-1746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7BC43"/>
              </a:buClr>
              <a:buSzPct val="100000"/>
              <a:buFont typeface="Agency FB" panose="020B0503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Seamless workflows with Fidelis Network and Endpoint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5DE5E98-5D03-41B4-95AC-713035011F93}"/>
              </a:ext>
            </a:extLst>
          </p:cNvPr>
          <p:cNvSpPr/>
          <p:nvPr/>
        </p:nvSpPr>
        <p:spPr>
          <a:xfrm>
            <a:off x="4586086" y="5200342"/>
            <a:ext cx="281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CB1B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Fully Integrated, One License,  No Modules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55450F04-8FD5-415F-BDE6-1779206B3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877" y="2247184"/>
            <a:ext cx="2913715" cy="2913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E2A08E-9266-95D0-3956-A9137819EF56}"/>
              </a:ext>
            </a:extLst>
          </p:cNvPr>
          <p:cNvGrpSpPr/>
          <p:nvPr/>
        </p:nvGrpSpPr>
        <p:grpSpPr>
          <a:xfrm>
            <a:off x="402047" y="2265469"/>
            <a:ext cx="4219066" cy="2450975"/>
            <a:chOff x="402047" y="2265469"/>
            <a:chExt cx="4219066" cy="2450975"/>
          </a:xfrm>
        </p:grpSpPr>
        <p:sp>
          <p:nvSpPr>
            <p:cNvPr id="8" name="Rectangle: Top Corners Rounded 19">
              <a:extLst>
                <a:ext uri="{FF2B5EF4-FFF2-40B4-BE49-F238E27FC236}">
                  <a16:creationId xmlns:a16="http://schemas.microsoft.com/office/drawing/2014/main" id="{CCDD7DD6-240D-25E7-A4DA-3714220406FA}"/>
                </a:ext>
              </a:extLst>
            </p:cNvPr>
            <p:cNvSpPr/>
            <p:nvPr/>
          </p:nvSpPr>
          <p:spPr>
            <a:xfrm rot="16200000" flipH="1">
              <a:off x="2213646" y="2686888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2">
                <a:lumMod val="40000"/>
                <a:lumOff val="60000"/>
              </a:schemeClr>
            </a:solidFill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: Top Corners Rounded 19">
              <a:extLst>
                <a:ext uri="{FF2B5EF4-FFF2-40B4-BE49-F238E27FC236}">
                  <a16:creationId xmlns:a16="http://schemas.microsoft.com/office/drawing/2014/main" id="{D873FC9B-B4D3-93C1-2360-83D1B6A45A53}"/>
                </a:ext>
              </a:extLst>
            </p:cNvPr>
            <p:cNvSpPr/>
            <p:nvPr/>
          </p:nvSpPr>
          <p:spPr>
            <a:xfrm rot="16200000" flipH="1">
              <a:off x="2029385" y="1902107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solidFill>
              <a:schemeClr val="bg1"/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Top Corners Rounded 19">
              <a:extLst>
                <a:ext uri="{FF2B5EF4-FFF2-40B4-BE49-F238E27FC236}">
                  <a16:creationId xmlns:a16="http://schemas.microsoft.com/office/drawing/2014/main" id="{358B067C-3594-BE29-0DB9-6108C97096DF}"/>
                </a:ext>
              </a:extLst>
            </p:cNvPr>
            <p:cNvSpPr/>
            <p:nvPr/>
          </p:nvSpPr>
          <p:spPr>
            <a:xfrm rot="16200000" flipH="1">
              <a:off x="2335595" y="986571"/>
              <a:ext cx="499234" cy="3272001"/>
            </a:xfrm>
            <a:prstGeom prst="round2SameRect">
              <a:avLst>
                <a:gd name="adj1" fmla="val 50000"/>
                <a:gd name="adj2" fmla="val 7721"/>
              </a:avLst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94193F-719D-9B8F-4C69-2CD9EB8ACFFC}"/>
                </a:ext>
              </a:extLst>
            </p:cNvPr>
            <p:cNvGrpSpPr/>
            <p:nvPr/>
          </p:nvGrpSpPr>
          <p:grpSpPr>
            <a:xfrm>
              <a:off x="402047" y="3173968"/>
              <a:ext cx="3844334" cy="732318"/>
              <a:chOff x="667553" y="3988537"/>
              <a:chExt cx="3844334" cy="732318"/>
            </a:xfrm>
          </p:grpSpPr>
          <p:sp>
            <p:nvSpPr>
              <p:cNvPr id="70" name="Freeform: Shape 102">
                <a:extLst>
                  <a:ext uri="{FF2B5EF4-FFF2-40B4-BE49-F238E27FC236}">
                    <a16:creationId xmlns:a16="http://schemas.microsoft.com/office/drawing/2014/main" id="{196BE941-4337-390A-1B87-373A4D7C2D77}"/>
                  </a:ext>
                </a:extLst>
              </p:cNvPr>
              <p:cNvSpPr/>
              <p:nvPr/>
            </p:nvSpPr>
            <p:spPr>
              <a:xfrm>
                <a:off x="3781156" y="3988537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103">
                <a:extLst>
                  <a:ext uri="{FF2B5EF4-FFF2-40B4-BE49-F238E27FC236}">
                    <a16:creationId xmlns:a16="http://schemas.microsoft.com/office/drawing/2014/main" id="{FDE0CDF6-6185-D4BE-A028-448540CC291B}"/>
                  </a:ext>
                </a:extLst>
              </p:cNvPr>
              <p:cNvSpPr/>
              <p:nvPr/>
            </p:nvSpPr>
            <p:spPr>
              <a:xfrm>
                <a:off x="3781156" y="3990124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26CC9D6-C124-71FD-FA62-4554C2B20AE5}"/>
                  </a:ext>
                </a:extLst>
              </p:cNvPr>
              <p:cNvGrpSpPr/>
              <p:nvPr/>
            </p:nvGrpSpPr>
            <p:grpSpPr>
              <a:xfrm>
                <a:off x="3934945" y="4167848"/>
                <a:ext cx="401597" cy="398428"/>
                <a:chOff x="3934945" y="4167848"/>
                <a:chExt cx="401597" cy="398428"/>
              </a:xfrm>
            </p:grpSpPr>
            <p:sp>
              <p:nvSpPr>
                <p:cNvPr id="74" name="Freeform: Shape 106">
                  <a:extLst>
                    <a:ext uri="{FF2B5EF4-FFF2-40B4-BE49-F238E27FC236}">
                      <a16:creationId xmlns:a16="http://schemas.microsoft.com/office/drawing/2014/main" id="{5E8C7186-7BCC-C150-DC2F-3AAD90A0B516}"/>
                    </a:ext>
                  </a:extLst>
                </p:cNvPr>
                <p:cNvSpPr/>
                <p:nvPr/>
              </p:nvSpPr>
              <p:spPr>
                <a:xfrm>
                  <a:off x="3961525" y="4194824"/>
                  <a:ext cx="348849" cy="265396"/>
                </a:xfrm>
                <a:custGeom>
                  <a:avLst/>
                  <a:gdLst>
                    <a:gd name="connsiteX0" fmla="*/ 344018 w 361496"/>
                    <a:gd name="connsiteY0" fmla="*/ 141880 h 275018"/>
                    <a:gd name="connsiteX1" fmla="*/ 299209 w 361496"/>
                    <a:gd name="connsiteY1" fmla="*/ 105157 h 275018"/>
                    <a:gd name="connsiteX2" fmla="*/ 299209 w 361496"/>
                    <a:gd name="connsiteY2" fmla="*/ 101868 h 275018"/>
                    <a:gd name="connsiteX3" fmla="*/ 279614 w 361496"/>
                    <a:gd name="connsiteY3" fmla="*/ 82273 h 275018"/>
                    <a:gd name="connsiteX4" fmla="*/ 260019 w 361496"/>
                    <a:gd name="connsiteY4" fmla="*/ 101868 h 275018"/>
                    <a:gd name="connsiteX5" fmla="*/ 261252 w 361496"/>
                    <a:gd name="connsiteY5" fmla="*/ 108582 h 275018"/>
                    <a:gd name="connsiteX6" fmla="*/ 244671 w 361496"/>
                    <a:gd name="connsiteY6" fmla="*/ 126944 h 275018"/>
                    <a:gd name="connsiteX7" fmla="*/ 239601 w 361496"/>
                    <a:gd name="connsiteY7" fmla="*/ 126122 h 275018"/>
                    <a:gd name="connsiteX8" fmla="*/ 228913 w 361496"/>
                    <a:gd name="connsiteY8" fmla="*/ 129548 h 275018"/>
                    <a:gd name="connsiteX9" fmla="*/ 169169 w 361496"/>
                    <a:gd name="connsiteY9" fmla="*/ 88439 h 275018"/>
                    <a:gd name="connsiteX10" fmla="*/ 169169 w 361496"/>
                    <a:gd name="connsiteY10" fmla="*/ 86247 h 275018"/>
                    <a:gd name="connsiteX11" fmla="*/ 149957 w 361496"/>
                    <a:gd name="connsiteY11" fmla="*/ 66542 h 275018"/>
                    <a:gd name="connsiteX12" fmla="*/ 130252 w 361496"/>
                    <a:gd name="connsiteY12" fmla="*/ 85767 h 275018"/>
                    <a:gd name="connsiteX13" fmla="*/ 131759 w 361496"/>
                    <a:gd name="connsiteY13" fmla="*/ 93509 h 275018"/>
                    <a:gd name="connsiteX14" fmla="*/ 73659 w 361496"/>
                    <a:gd name="connsiteY14" fmla="*/ 162024 h 275018"/>
                    <a:gd name="connsiteX15" fmla="*/ 65575 w 361496"/>
                    <a:gd name="connsiteY15" fmla="*/ 160379 h 275018"/>
                    <a:gd name="connsiteX16" fmla="*/ 57078 w 361496"/>
                    <a:gd name="connsiteY16" fmla="*/ 162024 h 275018"/>
                    <a:gd name="connsiteX17" fmla="*/ 17066 w 361496"/>
                    <a:gd name="connsiteY17" fmla="*/ 118997 h 275018"/>
                    <a:gd name="connsiteX18" fmla="*/ 17066 w 361496"/>
                    <a:gd name="connsiteY18" fmla="*/ 17869 h 275018"/>
                    <a:gd name="connsiteX19" fmla="*/ 343606 w 361496"/>
                    <a:gd name="connsiteY19" fmla="*/ 17869 h 275018"/>
                    <a:gd name="connsiteX20" fmla="*/ 17477 w 361496"/>
                    <a:gd name="connsiteY20" fmla="*/ 141880 h 275018"/>
                    <a:gd name="connsiteX21" fmla="*/ 47213 w 361496"/>
                    <a:gd name="connsiteY21" fmla="*/ 174356 h 275018"/>
                    <a:gd name="connsiteX22" fmla="*/ 46390 w 361496"/>
                    <a:gd name="connsiteY22" fmla="*/ 179426 h 275018"/>
                    <a:gd name="connsiteX23" fmla="*/ 65986 w 361496"/>
                    <a:gd name="connsiteY23" fmla="*/ 199022 h 275018"/>
                    <a:gd name="connsiteX24" fmla="*/ 85581 w 361496"/>
                    <a:gd name="connsiteY24" fmla="*/ 179426 h 275018"/>
                    <a:gd name="connsiteX25" fmla="*/ 84759 w 361496"/>
                    <a:gd name="connsiteY25" fmla="*/ 174356 h 275018"/>
                    <a:gd name="connsiteX26" fmla="*/ 143681 w 361496"/>
                    <a:gd name="connsiteY26" fmla="*/ 103923 h 275018"/>
                    <a:gd name="connsiteX27" fmla="*/ 150396 w 361496"/>
                    <a:gd name="connsiteY27" fmla="*/ 105157 h 275018"/>
                    <a:gd name="connsiteX28" fmla="*/ 161495 w 361496"/>
                    <a:gd name="connsiteY28" fmla="*/ 101868 h 275018"/>
                    <a:gd name="connsiteX29" fmla="*/ 220828 w 361496"/>
                    <a:gd name="connsiteY29" fmla="*/ 142977 h 275018"/>
                    <a:gd name="connsiteX30" fmla="*/ 220828 w 361496"/>
                    <a:gd name="connsiteY30" fmla="*/ 145991 h 275018"/>
                    <a:gd name="connsiteX31" fmla="*/ 239766 w 361496"/>
                    <a:gd name="connsiteY31" fmla="*/ 166491 h 275018"/>
                    <a:gd name="connsiteX32" fmla="*/ 260265 w 361496"/>
                    <a:gd name="connsiteY32" fmla="*/ 147540 h 275018"/>
                    <a:gd name="connsiteX33" fmla="*/ 257963 w 361496"/>
                    <a:gd name="connsiteY33" fmla="*/ 137495 h 275018"/>
                    <a:gd name="connsiteX34" fmla="*/ 273722 w 361496"/>
                    <a:gd name="connsiteY34" fmla="*/ 120367 h 275018"/>
                    <a:gd name="connsiteX35" fmla="*/ 280573 w 361496"/>
                    <a:gd name="connsiteY35" fmla="*/ 121737 h 275018"/>
                    <a:gd name="connsiteX36" fmla="*/ 290439 w 361496"/>
                    <a:gd name="connsiteY36" fmla="*/ 118722 h 275018"/>
                    <a:gd name="connsiteX37" fmla="*/ 344566 w 361496"/>
                    <a:gd name="connsiteY37" fmla="*/ 163120 h 275018"/>
                    <a:gd name="connsiteX38" fmla="*/ 344566 w 361496"/>
                    <a:gd name="connsiteY38" fmla="*/ 257670 h 275018"/>
                    <a:gd name="connsiteX39" fmla="*/ 17477 w 361496"/>
                    <a:gd name="connsiteY39" fmla="*/ 257670 h 275018"/>
                    <a:gd name="connsiteX40" fmla="*/ 361420 w 361496"/>
                    <a:gd name="connsiteY40" fmla="*/ 266440 h 275018"/>
                    <a:gd name="connsiteX41" fmla="*/ 361420 w 361496"/>
                    <a:gd name="connsiteY41" fmla="*/ 8825 h 275018"/>
                    <a:gd name="connsiteX42" fmla="*/ 352925 w 361496"/>
                    <a:gd name="connsiteY42" fmla="*/ -82 h 275018"/>
                    <a:gd name="connsiteX43" fmla="*/ 8844 w 361496"/>
                    <a:gd name="connsiteY43" fmla="*/ -82 h 275018"/>
                    <a:gd name="connsiteX44" fmla="*/ -62 w 361496"/>
                    <a:gd name="connsiteY44" fmla="*/ 8825 h 275018"/>
                    <a:gd name="connsiteX45" fmla="*/ -62 w 361496"/>
                    <a:gd name="connsiteY45" fmla="*/ 266440 h 275018"/>
                    <a:gd name="connsiteX46" fmla="*/ 8707 w 361496"/>
                    <a:gd name="connsiteY46" fmla="*/ 274936 h 275018"/>
                    <a:gd name="connsiteX47" fmla="*/ 8844 w 361496"/>
                    <a:gd name="connsiteY47" fmla="*/ 274936 h 275018"/>
                    <a:gd name="connsiteX48" fmla="*/ 352925 w 361496"/>
                    <a:gd name="connsiteY48" fmla="*/ 274936 h 275018"/>
                    <a:gd name="connsiteX49" fmla="*/ 361434 w 361496"/>
                    <a:gd name="connsiteY49" fmla="*/ 266454 h 275018"/>
                    <a:gd name="connsiteX50" fmla="*/ 361420 w 361496"/>
                    <a:gd name="connsiteY50" fmla="*/ 266029 h 27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61496" h="275018">
                      <a:moveTo>
                        <a:pt x="344018" y="141880"/>
                      </a:moveTo>
                      <a:lnTo>
                        <a:pt x="299209" y="105157"/>
                      </a:lnTo>
                      <a:cubicBezTo>
                        <a:pt x="299415" y="104074"/>
                        <a:pt x="299415" y="102950"/>
                        <a:pt x="299209" y="101868"/>
                      </a:cubicBezTo>
                      <a:cubicBezTo>
                        <a:pt x="299209" y="91042"/>
                        <a:pt x="290439" y="82273"/>
                        <a:pt x="279614" y="82273"/>
                      </a:cubicBezTo>
                      <a:cubicBezTo>
                        <a:pt x="268789" y="82273"/>
                        <a:pt x="260019" y="91042"/>
                        <a:pt x="260019" y="101868"/>
                      </a:cubicBezTo>
                      <a:cubicBezTo>
                        <a:pt x="260032" y="104156"/>
                        <a:pt x="260443" y="106431"/>
                        <a:pt x="261252" y="108582"/>
                      </a:cubicBezTo>
                      <a:lnTo>
                        <a:pt x="244671" y="126944"/>
                      </a:lnTo>
                      <a:cubicBezTo>
                        <a:pt x="243013" y="126478"/>
                        <a:pt x="241314" y="126204"/>
                        <a:pt x="239601" y="126122"/>
                      </a:cubicBezTo>
                      <a:cubicBezTo>
                        <a:pt x="235765" y="126122"/>
                        <a:pt x="232037" y="127314"/>
                        <a:pt x="228913" y="129548"/>
                      </a:cubicBezTo>
                      <a:lnTo>
                        <a:pt x="169169" y="88439"/>
                      </a:lnTo>
                      <a:lnTo>
                        <a:pt x="169169" y="86247"/>
                      </a:lnTo>
                      <a:cubicBezTo>
                        <a:pt x="169305" y="75504"/>
                        <a:pt x="160700" y="66679"/>
                        <a:pt x="149957" y="66542"/>
                      </a:cubicBezTo>
                      <a:cubicBezTo>
                        <a:pt x="139214" y="66418"/>
                        <a:pt x="130389" y="75010"/>
                        <a:pt x="130252" y="85767"/>
                      </a:cubicBezTo>
                      <a:cubicBezTo>
                        <a:pt x="130225" y="88425"/>
                        <a:pt x="130732" y="91056"/>
                        <a:pt x="131759" y="93509"/>
                      </a:cubicBezTo>
                      <a:lnTo>
                        <a:pt x="73659" y="162024"/>
                      </a:lnTo>
                      <a:cubicBezTo>
                        <a:pt x="71151" y="160804"/>
                        <a:pt x="68370" y="160229"/>
                        <a:pt x="65575" y="160379"/>
                      </a:cubicBezTo>
                      <a:cubicBezTo>
                        <a:pt x="62656" y="160297"/>
                        <a:pt x="59751" y="160859"/>
                        <a:pt x="57078" y="162024"/>
                      </a:cubicBezTo>
                      <a:lnTo>
                        <a:pt x="17066" y="118997"/>
                      </a:lnTo>
                      <a:lnTo>
                        <a:pt x="17066" y="17869"/>
                      </a:lnTo>
                      <a:lnTo>
                        <a:pt x="343606" y="17869"/>
                      </a:lnTo>
                      <a:close/>
                      <a:moveTo>
                        <a:pt x="17477" y="141880"/>
                      </a:moveTo>
                      <a:lnTo>
                        <a:pt x="47213" y="174356"/>
                      </a:lnTo>
                      <a:cubicBezTo>
                        <a:pt x="46733" y="176014"/>
                        <a:pt x="46459" y="177714"/>
                        <a:pt x="46390" y="179426"/>
                      </a:cubicBezTo>
                      <a:cubicBezTo>
                        <a:pt x="46390" y="190252"/>
                        <a:pt x="55160" y="199022"/>
                        <a:pt x="65986" y="199022"/>
                      </a:cubicBezTo>
                      <a:cubicBezTo>
                        <a:pt x="76811" y="199022"/>
                        <a:pt x="85581" y="190252"/>
                        <a:pt x="85581" y="179426"/>
                      </a:cubicBezTo>
                      <a:cubicBezTo>
                        <a:pt x="85512" y="177714"/>
                        <a:pt x="85238" y="176014"/>
                        <a:pt x="84759" y="174356"/>
                      </a:cubicBezTo>
                      <a:lnTo>
                        <a:pt x="143681" y="103923"/>
                      </a:lnTo>
                      <a:cubicBezTo>
                        <a:pt x="145805" y="104828"/>
                        <a:pt x="148094" y="105252"/>
                        <a:pt x="150396" y="105157"/>
                      </a:cubicBezTo>
                      <a:cubicBezTo>
                        <a:pt x="154328" y="105074"/>
                        <a:pt x="158165" y="103951"/>
                        <a:pt x="161495" y="101868"/>
                      </a:cubicBezTo>
                      <a:lnTo>
                        <a:pt x="220828" y="142977"/>
                      </a:lnTo>
                      <a:cubicBezTo>
                        <a:pt x="220609" y="143963"/>
                        <a:pt x="220609" y="145005"/>
                        <a:pt x="220828" y="145991"/>
                      </a:cubicBezTo>
                      <a:cubicBezTo>
                        <a:pt x="220404" y="156885"/>
                        <a:pt x="228886" y="166052"/>
                        <a:pt x="239766" y="166491"/>
                      </a:cubicBezTo>
                      <a:cubicBezTo>
                        <a:pt x="250660" y="166916"/>
                        <a:pt x="259827" y="158433"/>
                        <a:pt x="260265" y="147540"/>
                      </a:cubicBezTo>
                      <a:cubicBezTo>
                        <a:pt x="260402" y="144046"/>
                        <a:pt x="259608" y="140579"/>
                        <a:pt x="257963" y="137495"/>
                      </a:cubicBezTo>
                      <a:lnTo>
                        <a:pt x="273722" y="120367"/>
                      </a:lnTo>
                      <a:cubicBezTo>
                        <a:pt x="275873" y="121312"/>
                        <a:pt x="278216" y="121778"/>
                        <a:pt x="280573" y="121737"/>
                      </a:cubicBezTo>
                      <a:cubicBezTo>
                        <a:pt x="284067" y="121614"/>
                        <a:pt x="287480" y="120572"/>
                        <a:pt x="290439" y="118722"/>
                      </a:cubicBezTo>
                      <a:lnTo>
                        <a:pt x="344566" y="163120"/>
                      </a:lnTo>
                      <a:lnTo>
                        <a:pt x="344566" y="257670"/>
                      </a:lnTo>
                      <a:lnTo>
                        <a:pt x="17477" y="257670"/>
                      </a:lnTo>
                      <a:close/>
                      <a:moveTo>
                        <a:pt x="361420" y="266440"/>
                      </a:moveTo>
                      <a:lnTo>
                        <a:pt x="361420" y="8825"/>
                      </a:lnTo>
                      <a:cubicBezTo>
                        <a:pt x="361420" y="4056"/>
                        <a:pt x="357679" y="137"/>
                        <a:pt x="352925" y="-82"/>
                      </a:cubicBezTo>
                      <a:lnTo>
                        <a:pt x="8844" y="-82"/>
                      </a:lnTo>
                      <a:cubicBezTo>
                        <a:pt x="3952" y="-13"/>
                        <a:pt x="6" y="3933"/>
                        <a:pt x="-62" y="8825"/>
                      </a:cubicBezTo>
                      <a:lnTo>
                        <a:pt x="-62" y="266440"/>
                      </a:lnTo>
                      <a:cubicBezTo>
                        <a:pt x="6" y="271208"/>
                        <a:pt x="3939" y="275018"/>
                        <a:pt x="8707" y="274936"/>
                      </a:cubicBezTo>
                      <a:cubicBezTo>
                        <a:pt x="8749" y="274936"/>
                        <a:pt x="8803" y="274936"/>
                        <a:pt x="8844" y="274936"/>
                      </a:cubicBezTo>
                      <a:lnTo>
                        <a:pt x="352925" y="274936"/>
                      </a:lnTo>
                      <a:cubicBezTo>
                        <a:pt x="357611" y="274936"/>
                        <a:pt x="361420" y="271140"/>
                        <a:pt x="361434" y="266454"/>
                      </a:cubicBezTo>
                      <a:cubicBezTo>
                        <a:pt x="361434" y="266303"/>
                        <a:pt x="361420" y="266166"/>
                        <a:pt x="361420" y="266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107">
                  <a:extLst>
                    <a:ext uri="{FF2B5EF4-FFF2-40B4-BE49-F238E27FC236}">
                      <a16:creationId xmlns:a16="http://schemas.microsoft.com/office/drawing/2014/main" id="{986F2BE2-9A02-38F2-A268-98BF19E066A0}"/>
                    </a:ext>
                  </a:extLst>
                </p:cNvPr>
                <p:cNvSpPr/>
                <p:nvPr/>
              </p:nvSpPr>
              <p:spPr>
                <a:xfrm>
                  <a:off x="3934945" y="4167848"/>
                  <a:ext cx="401597" cy="398428"/>
                </a:xfrm>
                <a:custGeom>
                  <a:avLst/>
                  <a:gdLst>
                    <a:gd name="connsiteX0" fmla="*/ 276189 w 416157"/>
                    <a:gd name="connsiteY0" fmla="*/ 378530 h 412873"/>
                    <a:gd name="connsiteX1" fmla="*/ 299347 w 416157"/>
                    <a:gd name="connsiteY1" fmla="*/ 394836 h 412873"/>
                    <a:gd name="connsiteX2" fmla="*/ 114906 w 416157"/>
                    <a:gd name="connsiteY2" fmla="*/ 394836 h 412873"/>
                    <a:gd name="connsiteX3" fmla="*/ 138200 w 416157"/>
                    <a:gd name="connsiteY3" fmla="*/ 378530 h 412873"/>
                    <a:gd name="connsiteX4" fmla="*/ 276189 w 416157"/>
                    <a:gd name="connsiteY4" fmla="*/ 378530 h 412873"/>
                    <a:gd name="connsiteX5" fmla="*/ 230832 w 416157"/>
                    <a:gd name="connsiteY5" fmla="*/ 361675 h 412873"/>
                    <a:gd name="connsiteX6" fmla="*/ 183968 w 416157"/>
                    <a:gd name="connsiteY6" fmla="*/ 361675 h 412873"/>
                    <a:gd name="connsiteX7" fmla="*/ 183968 w 416157"/>
                    <a:gd name="connsiteY7" fmla="*/ 329884 h 412873"/>
                    <a:gd name="connsiteX8" fmla="*/ 230832 w 416157"/>
                    <a:gd name="connsiteY8" fmla="*/ 329884 h 412873"/>
                    <a:gd name="connsiteX9" fmla="*/ 239328 w 416157"/>
                    <a:gd name="connsiteY9" fmla="*/ 312619 h 412873"/>
                    <a:gd name="connsiteX10" fmla="*/ 29125 w 416157"/>
                    <a:gd name="connsiteY10" fmla="*/ 312619 h 412873"/>
                    <a:gd name="connsiteX11" fmla="*/ 17204 w 416157"/>
                    <a:gd name="connsiteY11" fmla="*/ 300560 h 412873"/>
                    <a:gd name="connsiteX12" fmla="*/ 17204 w 416157"/>
                    <a:gd name="connsiteY12" fmla="*/ 29105 h 412873"/>
                    <a:gd name="connsiteX13" fmla="*/ 29125 w 416157"/>
                    <a:gd name="connsiteY13" fmla="*/ 17595 h 412873"/>
                    <a:gd name="connsiteX14" fmla="*/ 387320 w 416157"/>
                    <a:gd name="connsiteY14" fmla="*/ 17595 h 412873"/>
                    <a:gd name="connsiteX15" fmla="*/ 398967 w 416157"/>
                    <a:gd name="connsiteY15" fmla="*/ 28968 h 412873"/>
                    <a:gd name="connsiteX16" fmla="*/ 398967 w 416157"/>
                    <a:gd name="connsiteY16" fmla="*/ 29105 h 412873"/>
                    <a:gd name="connsiteX17" fmla="*/ 398967 w 416157"/>
                    <a:gd name="connsiteY17" fmla="*/ 300286 h 412873"/>
                    <a:gd name="connsiteX18" fmla="*/ 387320 w 416157"/>
                    <a:gd name="connsiteY18" fmla="*/ 312345 h 412873"/>
                    <a:gd name="connsiteX19" fmla="*/ 394582 w 416157"/>
                    <a:gd name="connsiteY19" fmla="*/ 192 h 412873"/>
                    <a:gd name="connsiteX20" fmla="*/ 21863 w 416157"/>
                    <a:gd name="connsiteY20" fmla="*/ 192 h 412873"/>
                    <a:gd name="connsiteX21" fmla="*/ -62 w 416157"/>
                    <a:gd name="connsiteY21" fmla="*/ 22117 h 412873"/>
                    <a:gd name="connsiteX22" fmla="*/ -62 w 416157"/>
                    <a:gd name="connsiteY22" fmla="*/ 307959 h 412873"/>
                    <a:gd name="connsiteX23" fmla="*/ 21589 w 416157"/>
                    <a:gd name="connsiteY23" fmla="*/ 329884 h 412873"/>
                    <a:gd name="connsiteX24" fmla="*/ 21863 w 416157"/>
                    <a:gd name="connsiteY24" fmla="*/ 329884 h 412873"/>
                    <a:gd name="connsiteX25" fmla="*/ 166428 w 416157"/>
                    <a:gd name="connsiteY25" fmla="*/ 329884 h 412873"/>
                    <a:gd name="connsiteX26" fmla="*/ 166428 w 416157"/>
                    <a:gd name="connsiteY26" fmla="*/ 361675 h 412873"/>
                    <a:gd name="connsiteX27" fmla="*/ 137926 w 416157"/>
                    <a:gd name="connsiteY27" fmla="*/ 361675 h 412873"/>
                    <a:gd name="connsiteX28" fmla="*/ 95447 w 416157"/>
                    <a:gd name="connsiteY28" fmla="*/ 404154 h 412873"/>
                    <a:gd name="connsiteX29" fmla="*/ 104354 w 416157"/>
                    <a:gd name="connsiteY29" fmla="*/ 412787 h 412873"/>
                    <a:gd name="connsiteX30" fmla="*/ 309898 w 416157"/>
                    <a:gd name="connsiteY30" fmla="*/ 412787 h 412873"/>
                    <a:gd name="connsiteX31" fmla="*/ 318805 w 416157"/>
                    <a:gd name="connsiteY31" fmla="*/ 404428 h 412873"/>
                    <a:gd name="connsiteX32" fmla="*/ 318805 w 416157"/>
                    <a:gd name="connsiteY32" fmla="*/ 404154 h 412873"/>
                    <a:gd name="connsiteX33" fmla="*/ 276326 w 416157"/>
                    <a:gd name="connsiteY33" fmla="*/ 361675 h 412873"/>
                    <a:gd name="connsiteX34" fmla="*/ 247550 w 416157"/>
                    <a:gd name="connsiteY34" fmla="*/ 361675 h 412873"/>
                    <a:gd name="connsiteX35" fmla="*/ 247550 w 416157"/>
                    <a:gd name="connsiteY35" fmla="*/ 329884 h 412873"/>
                    <a:gd name="connsiteX36" fmla="*/ 394171 w 416157"/>
                    <a:gd name="connsiteY36" fmla="*/ 329884 h 412873"/>
                    <a:gd name="connsiteX37" fmla="*/ 416095 w 416157"/>
                    <a:gd name="connsiteY37" fmla="*/ 308234 h 412873"/>
                    <a:gd name="connsiteX38" fmla="*/ 416095 w 416157"/>
                    <a:gd name="connsiteY38" fmla="*/ 307959 h 412873"/>
                    <a:gd name="connsiteX39" fmla="*/ 416095 w 416157"/>
                    <a:gd name="connsiteY39" fmla="*/ 21843 h 412873"/>
                    <a:gd name="connsiteX40" fmla="*/ 394582 w 416157"/>
                    <a:gd name="connsiteY40" fmla="*/ -82 h 41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16157" h="412873">
                      <a:moveTo>
                        <a:pt x="276189" y="378530"/>
                      </a:moveTo>
                      <a:cubicBezTo>
                        <a:pt x="286535" y="378667"/>
                        <a:pt x="295729" y="385148"/>
                        <a:pt x="299347" y="394836"/>
                      </a:cubicBezTo>
                      <a:lnTo>
                        <a:pt x="114906" y="394836"/>
                      </a:lnTo>
                      <a:cubicBezTo>
                        <a:pt x="118537" y="385094"/>
                        <a:pt x="127800" y="378612"/>
                        <a:pt x="138200" y="378530"/>
                      </a:cubicBezTo>
                      <a:lnTo>
                        <a:pt x="276189" y="378530"/>
                      </a:lnTo>
                      <a:close/>
                      <a:moveTo>
                        <a:pt x="230832" y="361675"/>
                      </a:moveTo>
                      <a:lnTo>
                        <a:pt x="183968" y="361675"/>
                      </a:lnTo>
                      <a:lnTo>
                        <a:pt x="183968" y="329884"/>
                      </a:lnTo>
                      <a:lnTo>
                        <a:pt x="230832" y="329884"/>
                      </a:lnTo>
                      <a:close/>
                      <a:moveTo>
                        <a:pt x="239328" y="312619"/>
                      </a:moveTo>
                      <a:lnTo>
                        <a:pt x="29125" y="312619"/>
                      </a:lnTo>
                      <a:cubicBezTo>
                        <a:pt x="22548" y="312468"/>
                        <a:pt x="17272" y="307137"/>
                        <a:pt x="17204" y="300560"/>
                      </a:cubicBezTo>
                      <a:lnTo>
                        <a:pt x="17204" y="29105"/>
                      </a:lnTo>
                      <a:cubicBezTo>
                        <a:pt x="17354" y="22651"/>
                        <a:pt x="22671" y="17513"/>
                        <a:pt x="29125" y="17595"/>
                      </a:cubicBezTo>
                      <a:lnTo>
                        <a:pt x="387320" y="17595"/>
                      </a:lnTo>
                      <a:cubicBezTo>
                        <a:pt x="393678" y="17513"/>
                        <a:pt x="398885" y="22610"/>
                        <a:pt x="398967" y="28968"/>
                      </a:cubicBezTo>
                      <a:cubicBezTo>
                        <a:pt x="398967" y="29009"/>
                        <a:pt x="398967" y="29064"/>
                        <a:pt x="398967" y="29105"/>
                      </a:cubicBezTo>
                      <a:lnTo>
                        <a:pt x="398967" y="300286"/>
                      </a:lnTo>
                      <a:cubicBezTo>
                        <a:pt x="398967" y="306795"/>
                        <a:pt x="393815" y="312125"/>
                        <a:pt x="387320" y="312345"/>
                      </a:cubicBezTo>
                      <a:close/>
                      <a:moveTo>
                        <a:pt x="394582" y="192"/>
                      </a:moveTo>
                      <a:lnTo>
                        <a:pt x="21863" y="192"/>
                      </a:lnTo>
                      <a:cubicBezTo>
                        <a:pt x="9749" y="192"/>
                        <a:pt x="-62" y="10003"/>
                        <a:pt x="-62" y="22117"/>
                      </a:cubicBezTo>
                      <a:lnTo>
                        <a:pt x="-62" y="307959"/>
                      </a:lnTo>
                      <a:cubicBezTo>
                        <a:pt x="-144" y="319991"/>
                        <a:pt x="9557" y="329802"/>
                        <a:pt x="21589" y="329884"/>
                      </a:cubicBezTo>
                      <a:cubicBezTo>
                        <a:pt x="21685" y="329884"/>
                        <a:pt x="21767" y="329884"/>
                        <a:pt x="21863" y="329884"/>
                      </a:cubicBezTo>
                      <a:lnTo>
                        <a:pt x="166428" y="329884"/>
                      </a:lnTo>
                      <a:lnTo>
                        <a:pt x="166428" y="361675"/>
                      </a:lnTo>
                      <a:lnTo>
                        <a:pt x="137926" y="361675"/>
                      </a:lnTo>
                      <a:cubicBezTo>
                        <a:pt x="114467" y="361675"/>
                        <a:pt x="95447" y="380695"/>
                        <a:pt x="95447" y="404154"/>
                      </a:cubicBezTo>
                      <a:cubicBezTo>
                        <a:pt x="95598" y="408964"/>
                        <a:pt x="99545" y="412787"/>
                        <a:pt x="104354" y="412787"/>
                      </a:cubicBezTo>
                      <a:lnTo>
                        <a:pt x="309898" y="412787"/>
                      </a:lnTo>
                      <a:cubicBezTo>
                        <a:pt x="314667" y="412938"/>
                        <a:pt x="318654" y="409197"/>
                        <a:pt x="318805" y="404428"/>
                      </a:cubicBezTo>
                      <a:cubicBezTo>
                        <a:pt x="318805" y="404346"/>
                        <a:pt x="318805" y="404250"/>
                        <a:pt x="318805" y="404154"/>
                      </a:cubicBezTo>
                      <a:cubicBezTo>
                        <a:pt x="318723" y="380722"/>
                        <a:pt x="299758" y="361744"/>
                        <a:pt x="276326" y="361675"/>
                      </a:cubicBezTo>
                      <a:lnTo>
                        <a:pt x="247550" y="361675"/>
                      </a:lnTo>
                      <a:lnTo>
                        <a:pt x="247550" y="329884"/>
                      </a:lnTo>
                      <a:lnTo>
                        <a:pt x="394171" y="329884"/>
                      </a:lnTo>
                      <a:cubicBezTo>
                        <a:pt x="406202" y="329967"/>
                        <a:pt x="416014" y="320265"/>
                        <a:pt x="416095" y="308234"/>
                      </a:cubicBezTo>
                      <a:cubicBezTo>
                        <a:pt x="416095" y="308138"/>
                        <a:pt x="416095" y="308056"/>
                        <a:pt x="416095" y="307959"/>
                      </a:cubicBezTo>
                      <a:lnTo>
                        <a:pt x="416095" y="21843"/>
                      </a:lnTo>
                      <a:cubicBezTo>
                        <a:pt x="416095" y="9894"/>
                        <a:pt x="406531" y="137"/>
                        <a:pt x="394582" y="-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A58509-A26E-9753-02FC-1D0B6DA0A6AD}"/>
                  </a:ext>
                </a:extLst>
              </p:cNvPr>
              <p:cNvSpPr txBox="1"/>
              <p:nvPr/>
            </p:nvSpPr>
            <p:spPr>
              <a:xfrm>
                <a:off x="667553" y="4192368"/>
                <a:ext cx="310126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Endpoint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681E91-769E-45DA-08C3-CBEDB0349B80}"/>
                </a:ext>
              </a:extLst>
            </p:cNvPr>
            <p:cNvGrpSpPr/>
            <p:nvPr/>
          </p:nvGrpSpPr>
          <p:grpSpPr>
            <a:xfrm>
              <a:off x="834146" y="3985317"/>
              <a:ext cx="3686581" cy="731127"/>
              <a:chOff x="569299" y="3174762"/>
              <a:chExt cx="3686581" cy="731127"/>
            </a:xfrm>
          </p:grpSpPr>
          <p:sp>
            <p:nvSpPr>
              <p:cNvPr id="41" name="Freeform: Shape 110">
                <a:extLst>
                  <a:ext uri="{FF2B5EF4-FFF2-40B4-BE49-F238E27FC236}">
                    <a16:creationId xmlns:a16="http://schemas.microsoft.com/office/drawing/2014/main" id="{38AA1488-C77D-B224-419D-33C654BD5945}"/>
                  </a:ext>
                </a:extLst>
              </p:cNvPr>
              <p:cNvSpPr/>
              <p:nvPr/>
            </p:nvSpPr>
            <p:spPr>
              <a:xfrm>
                <a:off x="3524615" y="317515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11">
                <a:extLst>
                  <a:ext uri="{FF2B5EF4-FFF2-40B4-BE49-F238E27FC236}">
                    <a16:creationId xmlns:a16="http://schemas.microsoft.com/office/drawing/2014/main" id="{DACDF87F-3B33-33AC-24D4-66EEF2D67F9F}"/>
                  </a:ext>
                </a:extLst>
              </p:cNvPr>
              <p:cNvSpPr/>
              <p:nvPr/>
            </p:nvSpPr>
            <p:spPr>
              <a:xfrm>
                <a:off x="3525149" y="3174762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3D6C6B-3BE7-EDA5-249F-151869A49309}"/>
                  </a:ext>
                </a:extLst>
              </p:cNvPr>
              <p:cNvGrpSpPr/>
              <p:nvPr/>
            </p:nvGrpSpPr>
            <p:grpSpPr>
              <a:xfrm>
                <a:off x="3693350" y="3346800"/>
                <a:ext cx="394859" cy="386787"/>
                <a:chOff x="3693350" y="3346800"/>
                <a:chExt cx="394859" cy="386787"/>
              </a:xfrm>
            </p:grpSpPr>
            <p:sp>
              <p:nvSpPr>
                <p:cNvPr id="68" name="Freeform: Shape 114">
                  <a:extLst>
                    <a:ext uri="{FF2B5EF4-FFF2-40B4-BE49-F238E27FC236}">
                      <a16:creationId xmlns:a16="http://schemas.microsoft.com/office/drawing/2014/main" id="{04D09127-AF9C-C4EC-4C4E-7D5513A08EE3}"/>
                    </a:ext>
                  </a:extLst>
                </p:cNvPr>
                <p:cNvSpPr/>
                <p:nvPr/>
              </p:nvSpPr>
              <p:spPr>
                <a:xfrm>
                  <a:off x="3693350" y="3346800"/>
                  <a:ext cx="394859" cy="386787"/>
                </a:xfrm>
                <a:custGeom>
                  <a:avLst/>
                  <a:gdLst>
                    <a:gd name="connsiteX0" fmla="*/ 338401 w 409174"/>
                    <a:gd name="connsiteY0" fmla="*/ 338928 h 400810"/>
                    <a:gd name="connsiteX1" fmla="*/ 348486 w 409174"/>
                    <a:gd name="connsiteY1" fmla="*/ 346794 h 400810"/>
                    <a:gd name="connsiteX2" fmla="*/ 340621 w 409174"/>
                    <a:gd name="connsiteY2" fmla="*/ 356879 h 400810"/>
                    <a:gd name="connsiteX3" fmla="*/ 338401 w 409174"/>
                    <a:gd name="connsiteY3" fmla="*/ 356879 h 400810"/>
                    <a:gd name="connsiteX4" fmla="*/ 328315 w 409174"/>
                    <a:gd name="connsiteY4" fmla="*/ 349014 h 400810"/>
                    <a:gd name="connsiteX5" fmla="*/ 336181 w 409174"/>
                    <a:gd name="connsiteY5" fmla="*/ 338928 h 400810"/>
                    <a:gd name="connsiteX6" fmla="*/ 338401 w 409174"/>
                    <a:gd name="connsiteY6" fmla="*/ 338928 h 400810"/>
                    <a:gd name="connsiteX7" fmla="*/ 70920 w 409174"/>
                    <a:gd name="connsiteY7" fmla="*/ 338928 h 400810"/>
                    <a:gd name="connsiteX8" fmla="*/ 79539 w 409174"/>
                    <a:gd name="connsiteY8" fmla="*/ 348370 h 400810"/>
                    <a:gd name="connsiteX9" fmla="*/ 70098 w 409174"/>
                    <a:gd name="connsiteY9" fmla="*/ 357003 h 400810"/>
                    <a:gd name="connsiteX10" fmla="*/ 61465 w 409174"/>
                    <a:gd name="connsiteY10" fmla="*/ 347835 h 400810"/>
                    <a:gd name="connsiteX11" fmla="*/ 70632 w 409174"/>
                    <a:gd name="connsiteY11" fmla="*/ 338915 h 400810"/>
                    <a:gd name="connsiteX12" fmla="*/ 70920 w 409174"/>
                    <a:gd name="connsiteY12" fmla="*/ 338928 h 400810"/>
                    <a:gd name="connsiteX13" fmla="*/ 155604 w 409174"/>
                    <a:gd name="connsiteY13" fmla="*/ 269592 h 400810"/>
                    <a:gd name="connsiteX14" fmla="*/ 195343 w 409174"/>
                    <a:gd name="connsiteY14" fmla="*/ 269592 h 400810"/>
                    <a:gd name="connsiteX15" fmla="*/ 195343 w 409174"/>
                    <a:gd name="connsiteY15" fmla="*/ 276991 h 400810"/>
                    <a:gd name="connsiteX16" fmla="*/ 79553 w 409174"/>
                    <a:gd name="connsiteY16" fmla="*/ 276991 h 400810"/>
                    <a:gd name="connsiteX17" fmla="*/ 79553 w 409174"/>
                    <a:gd name="connsiteY17" fmla="*/ 227387 h 400810"/>
                    <a:gd name="connsiteX18" fmla="*/ 146971 w 409174"/>
                    <a:gd name="connsiteY18" fmla="*/ 227387 h 400810"/>
                    <a:gd name="connsiteX19" fmla="*/ 146971 w 409174"/>
                    <a:gd name="connsiteY19" fmla="*/ 260959 h 400810"/>
                    <a:gd name="connsiteX20" fmla="*/ 155330 w 409174"/>
                    <a:gd name="connsiteY20" fmla="*/ 269592 h 400810"/>
                    <a:gd name="connsiteX21" fmla="*/ 61054 w 409174"/>
                    <a:gd name="connsiteY21" fmla="*/ 48838 h 400810"/>
                    <a:gd name="connsiteX22" fmla="*/ 70098 w 409174"/>
                    <a:gd name="connsiteY22" fmla="*/ 39520 h 400810"/>
                    <a:gd name="connsiteX23" fmla="*/ 70098 w 409174"/>
                    <a:gd name="connsiteY23" fmla="*/ 39520 h 400810"/>
                    <a:gd name="connsiteX24" fmla="*/ 79553 w 409174"/>
                    <a:gd name="connsiteY24" fmla="*/ 48838 h 400810"/>
                    <a:gd name="connsiteX25" fmla="*/ 70098 w 409174"/>
                    <a:gd name="connsiteY25" fmla="*/ 57882 h 400810"/>
                    <a:gd name="connsiteX26" fmla="*/ 61054 w 409174"/>
                    <a:gd name="connsiteY26" fmla="*/ 49112 h 400810"/>
                    <a:gd name="connsiteX27" fmla="*/ 61054 w 409174"/>
                    <a:gd name="connsiteY27" fmla="*/ 48838 h 400810"/>
                    <a:gd name="connsiteX28" fmla="*/ 329357 w 409174"/>
                    <a:gd name="connsiteY28" fmla="*/ 48838 h 400810"/>
                    <a:gd name="connsiteX29" fmla="*/ 338127 w 409174"/>
                    <a:gd name="connsiteY29" fmla="*/ 39520 h 400810"/>
                    <a:gd name="connsiteX30" fmla="*/ 338401 w 409174"/>
                    <a:gd name="connsiteY30" fmla="*/ 39520 h 400810"/>
                    <a:gd name="connsiteX31" fmla="*/ 347856 w 409174"/>
                    <a:gd name="connsiteY31" fmla="*/ 48838 h 400810"/>
                    <a:gd name="connsiteX32" fmla="*/ 338401 w 409174"/>
                    <a:gd name="connsiteY32" fmla="*/ 57882 h 400810"/>
                    <a:gd name="connsiteX33" fmla="*/ 329357 w 409174"/>
                    <a:gd name="connsiteY33" fmla="*/ 49112 h 400810"/>
                    <a:gd name="connsiteX34" fmla="*/ 329357 w 409174"/>
                    <a:gd name="connsiteY34" fmla="*/ 48838 h 400810"/>
                    <a:gd name="connsiteX35" fmla="*/ 253306 w 409174"/>
                    <a:gd name="connsiteY35" fmla="*/ 155309 h 400810"/>
                    <a:gd name="connsiteX36" fmla="*/ 242206 w 409174"/>
                    <a:gd name="connsiteY36" fmla="*/ 155309 h 400810"/>
                    <a:gd name="connsiteX37" fmla="*/ 242206 w 409174"/>
                    <a:gd name="connsiteY37" fmla="*/ 145580 h 400810"/>
                    <a:gd name="connsiteX38" fmla="*/ 213156 w 409174"/>
                    <a:gd name="connsiteY38" fmla="*/ 109130 h 400810"/>
                    <a:gd name="connsiteX39" fmla="*/ 213156 w 409174"/>
                    <a:gd name="connsiteY39" fmla="*/ 104746 h 400810"/>
                    <a:gd name="connsiteX40" fmla="*/ 329768 w 409174"/>
                    <a:gd name="connsiteY40" fmla="*/ 104746 h 400810"/>
                    <a:gd name="connsiteX41" fmla="*/ 329768 w 409174"/>
                    <a:gd name="connsiteY41" fmla="*/ 171753 h 400810"/>
                    <a:gd name="connsiteX42" fmla="*/ 261253 w 409174"/>
                    <a:gd name="connsiteY42" fmla="*/ 171753 h 400810"/>
                    <a:gd name="connsiteX43" fmla="*/ 261253 w 409174"/>
                    <a:gd name="connsiteY43" fmla="*/ 163942 h 400810"/>
                    <a:gd name="connsiteX44" fmla="*/ 253306 w 409174"/>
                    <a:gd name="connsiteY44" fmla="*/ 155309 h 400810"/>
                    <a:gd name="connsiteX45" fmla="*/ 194931 w 409174"/>
                    <a:gd name="connsiteY45" fmla="*/ 48838 h 400810"/>
                    <a:gd name="connsiteX46" fmla="*/ 204386 w 409174"/>
                    <a:gd name="connsiteY46" fmla="*/ 39520 h 400810"/>
                    <a:gd name="connsiteX47" fmla="*/ 213430 w 409174"/>
                    <a:gd name="connsiteY47" fmla="*/ 48564 h 400810"/>
                    <a:gd name="connsiteX48" fmla="*/ 213430 w 409174"/>
                    <a:gd name="connsiteY48" fmla="*/ 48838 h 400810"/>
                    <a:gd name="connsiteX49" fmla="*/ 204660 w 409174"/>
                    <a:gd name="connsiteY49" fmla="*/ 57882 h 400810"/>
                    <a:gd name="connsiteX50" fmla="*/ 204386 w 409174"/>
                    <a:gd name="connsiteY50" fmla="*/ 57882 h 400810"/>
                    <a:gd name="connsiteX51" fmla="*/ 194931 w 409174"/>
                    <a:gd name="connsiteY51" fmla="*/ 48838 h 400810"/>
                    <a:gd name="connsiteX52" fmla="*/ 224529 w 409174"/>
                    <a:gd name="connsiteY52" fmla="*/ 145580 h 400810"/>
                    <a:gd name="connsiteX53" fmla="*/ 224529 w 409174"/>
                    <a:gd name="connsiteY53" fmla="*/ 155309 h 400810"/>
                    <a:gd name="connsiteX54" fmla="*/ 184380 w 409174"/>
                    <a:gd name="connsiteY54" fmla="*/ 155309 h 400810"/>
                    <a:gd name="connsiteX55" fmla="*/ 184380 w 409174"/>
                    <a:gd name="connsiteY55" fmla="*/ 145580 h 400810"/>
                    <a:gd name="connsiteX56" fmla="*/ 206113 w 409174"/>
                    <a:gd name="connsiteY56" fmla="*/ 127164 h 400810"/>
                    <a:gd name="connsiteX57" fmla="*/ 224529 w 409174"/>
                    <a:gd name="connsiteY57" fmla="*/ 145580 h 400810"/>
                    <a:gd name="connsiteX58" fmla="*/ 244262 w 409174"/>
                    <a:gd name="connsiteY58" fmla="*/ 218343 h 400810"/>
                    <a:gd name="connsiteX59" fmla="*/ 244262 w 409174"/>
                    <a:gd name="connsiteY59" fmla="*/ 251915 h 400810"/>
                    <a:gd name="connsiteX60" fmla="*/ 164237 w 409174"/>
                    <a:gd name="connsiteY60" fmla="*/ 251915 h 400810"/>
                    <a:gd name="connsiteX61" fmla="*/ 164237 w 409174"/>
                    <a:gd name="connsiteY61" fmla="*/ 172849 h 400810"/>
                    <a:gd name="connsiteX62" fmla="*/ 244262 w 409174"/>
                    <a:gd name="connsiteY62" fmla="*/ 172849 h 400810"/>
                    <a:gd name="connsiteX63" fmla="*/ 204386 w 409174"/>
                    <a:gd name="connsiteY63" fmla="*/ 319744 h 400810"/>
                    <a:gd name="connsiteX64" fmla="*/ 213430 w 409174"/>
                    <a:gd name="connsiteY64" fmla="*/ 328240 h 400810"/>
                    <a:gd name="connsiteX65" fmla="*/ 213430 w 409174"/>
                    <a:gd name="connsiteY65" fmla="*/ 328651 h 400810"/>
                    <a:gd name="connsiteX66" fmla="*/ 204523 w 409174"/>
                    <a:gd name="connsiteY66" fmla="*/ 338106 h 400810"/>
                    <a:gd name="connsiteX67" fmla="*/ 204386 w 409174"/>
                    <a:gd name="connsiteY67" fmla="*/ 338106 h 400810"/>
                    <a:gd name="connsiteX68" fmla="*/ 194931 w 409174"/>
                    <a:gd name="connsiteY68" fmla="*/ 328651 h 400810"/>
                    <a:gd name="connsiteX69" fmla="*/ 204373 w 409174"/>
                    <a:gd name="connsiteY69" fmla="*/ 319744 h 400810"/>
                    <a:gd name="connsiteX70" fmla="*/ 204386 w 409174"/>
                    <a:gd name="connsiteY70" fmla="*/ 319744 h 400810"/>
                    <a:gd name="connsiteX71" fmla="*/ 18301 w 409174"/>
                    <a:gd name="connsiteY71" fmla="*/ 17458 h 400810"/>
                    <a:gd name="connsiteX72" fmla="*/ 391294 w 409174"/>
                    <a:gd name="connsiteY72" fmla="*/ 17458 h 400810"/>
                    <a:gd name="connsiteX73" fmla="*/ 391294 w 409174"/>
                    <a:gd name="connsiteY73" fmla="*/ 87206 h 400810"/>
                    <a:gd name="connsiteX74" fmla="*/ 347171 w 409174"/>
                    <a:gd name="connsiteY74" fmla="*/ 87206 h 400810"/>
                    <a:gd name="connsiteX75" fmla="*/ 347171 w 409174"/>
                    <a:gd name="connsiteY75" fmla="*/ 73503 h 400810"/>
                    <a:gd name="connsiteX76" fmla="*/ 364546 w 409174"/>
                    <a:gd name="connsiteY76" fmla="*/ 38862 h 400810"/>
                    <a:gd name="connsiteX77" fmla="*/ 329905 w 409174"/>
                    <a:gd name="connsiteY77" fmla="*/ 21487 h 400810"/>
                    <a:gd name="connsiteX78" fmla="*/ 312529 w 409174"/>
                    <a:gd name="connsiteY78" fmla="*/ 56128 h 400810"/>
                    <a:gd name="connsiteX79" fmla="*/ 329905 w 409174"/>
                    <a:gd name="connsiteY79" fmla="*/ 73503 h 400810"/>
                    <a:gd name="connsiteX80" fmla="*/ 329905 w 409174"/>
                    <a:gd name="connsiteY80" fmla="*/ 87206 h 400810"/>
                    <a:gd name="connsiteX81" fmla="*/ 213293 w 409174"/>
                    <a:gd name="connsiteY81" fmla="*/ 87206 h 400810"/>
                    <a:gd name="connsiteX82" fmla="*/ 213293 w 409174"/>
                    <a:gd name="connsiteY82" fmla="*/ 73503 h 400810"/>
                    <a:gd name="connsiteX83" fmla="*/ 229545 w 409174"/>
                    <a:gd name="connsiteY83" fmla="*/ 39602 h 400810"/>
                    <a:gd name="connsiteX84" fmla="*/ 204523 w 409174"/>
                    <a:gd name="connsiteY84" fmla="*/ 21843 h 400810"/>
                    <a:gd name="connsiteX85" fmla="*/ 177803 w 409174"/>
                    <a:gd name="connsiteY85" fmla="*/ 48016 h 400810"/>
                    <a:gd name="connsiteX86" fmla="*/ 177803 w 409174"/>
                    <a:gd name="connsiteY86" fmla="*/ 48427 h 400810"/>
                    <a:gd name="connsiteX87" fmla="*/ 195479 w 409174"/>
                    <a:gd name="connsiteY87" fmla="*/ 73503 h 400810"/>
                    <a:gd name="connsiteX88" fmla="*/ 195479 w 409174"/>
                    <a:gd name="connsiteY88" fmla="*/ 87206 h 400810"/>
                    <a:gd name="connsiteX89" fmla="*/ 78868 w 409174"/>
                    <a:gd name="connsiteY89" fmla="*/ 87206 h 400810"/>
                    <a:gd name="connsiteX90" fmla="*/ 78868 w 409174"/>
                    <a:gd name="connsiteY90" fmla="*/ 73503 h 400810"/>
                    <a:gd name="connsiteX91" fmla="*/ 96243 w 409174"/>
                    <a:gd name="connsiteY91" fmla="*/ 38862 h 400810"/>
                    <a:gd name="connsiteX92" fmla="*/ 61602 w 409174"/>
                    <a:gd name="connsiteY92" fmla="*/ 21487 h 400810"/>
                    <a:gd name="connsiteX93" fmla="*/ 44227 w 409174"/>
                    <a:gd name="connsiteY93" fmla="*/ 56128 h 400810"/>
                    <a:gd name="connsiteX94" fmla="*/ 61602 w 409174"/>
                    <a:gd name="connsiteY94" fmla="*/ 73503 h 400810"/>
                    <a:gd name="connsiteX95" fmla="*/ 61602 w 409174"/>
                    <a:gd name="connsiteY95" fmla="*/ 87206 h 400810"/>
                    <a:gd name="connsiteX96" fmla="*/ 18301 w 409174"/>
                    <a:gd name="connsiteY96" fmla="*/ 87206 h 400810"/>
                    <a:gd name="connsiteX97" fmla="*/ 79279 w 409174"/>
                    <a:gd name="connsiteY97" fmla="*/ 104746 h 400810"/>
                    <a:gd name="connsiteX98" fmla="*/ 195890 w 409174"/>
                    <a:gd name="connsiteY98" fmla="*/ 104746 h 400810"/>
                    <a:gd name="connsiteX99" fmla="*/ 195890 w 409174"/>
                    <a:gd name="connsiteY99" fmla="*/ 109130 h 400810"/>
                    <a:gd name="connsiteX100" fmla="*/ 167251 w 409174"/>
                    <a:gd name="connsiteY100" fmla="*/ 145580 h 400810"/>
                    <a:gd name="connsiteX101" fmla="*/ 167251 w 409174"/>
                    <a:gd name="connsiteY101" fmla="*/ 155309 h 400810"/>
                    <a:gd name="connsiteX102" fmla="*/ 155330 w 409174"/>
                    <a:gd name="connsiteY102" fmla="*/ 155309 h 400810"/>
                    <a:gd name="connsiteX103" fmla="*/ 146697 w 409174"/>
                    <a:gd name="connsiteY103" fmla="*/ 163942 h 400810"/>
                    <a:gd name="connsiteX104" fmla="*/ 146697 w 409174"/>
                    <a:gd name="connsiteY104" fmla="*/ 171753 h 400810"/>
                    <a:gd name="connsiteX105" fmla="*/ 78182 w 409174"/>
                    <a:gd name="connsiteY105" fmla="*/ 171753 h 400810"/>
                    <a:gd name="connsiteX106" fmla="*/ 391294 w 409174"/>
                    <a:gd name="connsiteY106" fmla="*/ 383463 h 400810"/>
                    <a:gd name="connsiteX107" fmla="*/ 18301 w 409174"/>
                    <a:gd name="connsiteY107" fmla="*/ 383463 h 400810"/>
                    <a:gd name="connsiteX108" fmla="*/ 18301 w 409174"/>
                    <a:gd name="connsiteY108" fmla="*/ 294394 h 400810"/>
                    <a:gd name="connsiteX109" fmla="*/ 62424 w 409174"/>
                    <a:gd name="connsiteY109" fmla="*/ 294394 h 400810"/>
                    <a:gd name="connsiteX110" fmla="*/ 62424 w 409174"/>
                    <a:gd name="connsiteY110" fmla="*/ 323033 h 400810"/>
                    <a:gd name="connsiteX111" fmla="*/ 44336 w 409174"/>
                    <a:gd name="connsiteY111" fmla="*/ 347972 h 400810"/>
                    <a:gd name="connsiteX112" fmla="*/ 76374 w 409174"/>
                    <a:gd name="connsiteY112" fmla="*/ 369787 h 400810"/>
                    <a:gd name="connsiteX113" fmla="*/ 98188 w 409174"/>
                    <a:gd name="connsiteY113" fmla="*/ 347972 h 400810"/>
                    <a:gd name="connsiteX114" fmla="*/ 80101 w 409174"/>
                    <a:gd name="connsiteY114" fmla="*/ 323033 h 400810"/>
                    <a:gd name="connsiteX115" fmla="*/ 80101 w 409174"/>
                    <a:gd name="connsiteY115" fmla="*/ 294394 h 400810"/>
                    <a:gd name="connsiteX116" fmla="*/ 195890 w 409174"/>
                    <a:gd name="connsiteY116" fmla="*/ 294394 h 400810"/>
                    <a:gd name="connsiteX117" fmla="*/ 195890 w 409174"/>
                    <a:gd name="connsiteY117" fmla="*/ 303849 h 400810"/>
                    <a:gd name="connsiteX118" fmla="*/ 178885 w 409174"/>
                    <a:gd name="connsiteY118" fmla="*/ 338668 h 400810"/>
                    <a:gd name="connsiteX119" fmla="*/ 213704 w 409174"/>
                    <a:gd name="connsiteY119" fmla="*/ 355687 h 400810"/>
                    <a:gd name="connsiteX120" fmla="*/ 230710 w 409174"/>
                    <a:gd name="connsiteY120" fmla="*/ 320854 h 400810"/>
                    <a:gd name="connsiteX121" fmla="*/ 213704 w 409174"/>
                    <a:gd name="connsiteY121" fmla="*/ 303849 h 400810"/>
                    <a:gd name="connsiteX122" fmla="*/ 213704 w 409174"/>
                    <a:gd name="connsiteY122" fmla="*/ 294394 h 400810"/>
                    <a:gd name="connsiteX123" fmla="*/ 330590 w 409174"/>
                    <a:gd name="connsiteY123" fmla="*/ 294394 h 400810"/>
                    <a:gd name="connsiteX124" fmla="*/ 330590 w 409174"/>
                    <a:gd name="connsiteY124" fmla="*/ 322622 h 400810"/>
                    <a:gd name="connsiteX125" fmla="*/ 312091 w 409174"/>
                    <a:gd name="connsiteY125" fmla="*/ 347972 h 400810"/>
                    <a:gd name="connsiteX126" fmla="*/ 339497 w 409174"/>
                    <a:gd name="connsiteY126" fmla="*/ 374693 h 400810"/>
                    <a:gd name="connsiteX127" fmla="*/ 366081 w 409174"/>
                    <a:gd name="connsiteY127" fmla="*/ 347835 h 400810"/>
                    <a:gd name="connsiteX128" fmla="*/ 348952 w 409174"/>
                    <a:gd name="connsiteY128" fmla="*/ 323033 h 400810"/>
                    <a:gd name="connsiteX129" fmla="*/ 348952 w 409174"/>
                    <a:gd name="connsiteY129" fmla="*/ 294394 h 400810"/>
                    <a:gd name="connsiteX130" fmla="*/ 391842 w 409174"/>
                    <a:gd name="connsiteY130" fmla="*/ 294394 h 400810"/>
                    <a:gd name="connsiteX131" fmla="*/ 330590 w 409174"/>
                    <a:gd name="connsiteY131" fmla="*/ 276991 h 400810"/>
                    <a:gd name="connsiteX132" fmla="*/ 213704 w 409174"/>
                    <a:gd name="connsiteY132" fmla="*/ 276991 h 400810"/>
                    <a:gd name="connsiteX133" fmla="*/ 213704 w 409174"/>
                    <a:gd name="connsiteY133" fmla="*/ 269592 h 400810"/>
                    <a:gd name="connsiteX134" fmla="*/ 253854 w 409174"/>
                    <a:gd name="connsiteY134" fmla="*/ 269592 h 400810"/>
                    <a:gd name="connsiteX135" fmla="*/ 262487 w 409174"/>
                    <a:gd name="connsiteY135" fmla="*/ 260959 h 400810"/>
                    <a:gd name="connsiteX136" fmla="*/ 262487 w 409174"/>
                    <a:gd name="connsiteY136" fmla="*/ 227387 h 400810"/>
                    <a:gd name="connsiteX137" fmla="*/ 331001 w 409174"/>
                    <a:gd name="connsiteY137" fmla="*/ 227387 h 400810"/>
                    <a:gd name="connsiteX138" fmla="*/ 338949 w 409174"/>
                    <a:gd name="connsiteY138" fmla="*/ 189293 h 400810"/>
                    <a:gd name="connsiteX139" fmla="*/ 347582 w 409174"/>
                    <a:gd name="connsiteY139" fmla="*/ 180797 h 400810"/>
                    <a:gd name="connsiteX140" fmla="*/ 347582 w 409174"/>
                    <a:gd name="connsiteY140" fmla="*/ 104746 h 400810"/>
                    <a:gd name="connsiteX141" fmla="*/ 400338 w 409174"/>
                    <a:gd name="connsiteY141" fmla="*/ 104746 h 400810"/>
                    <a:gd name="connsiteX142" fmla="*/ 409108 w 409174"/>
                    <a:gd name="connsiteY142" fmla="*/ 95976 h 400810"/>
                    <a:gd name="connsiteX143" fmla="*/ 409108 w 409174"/>
                    <a:gd name="connsiteY143" fmla="*/ 95839 h 400810"/>
                    <a:gd name="connsiteX144" fmla="*/ 409108 w 409174"/>
                    <a:gd name="connsiteY144" fmla="*/ 8962 h 400810"/>
                    <a:gd name="connsiteX145" fmla="*/ 400612 w 409174"/>
                    <a:gd name="connsiteY145" fmla="*/ -82 h 400810"/>
                    <a:gd name="connsiteX146" fmla="*/ 400338 w 409174"/>
                    <a:gd name="connsiteY146" fmla="*/ -82 h 400810"/>
                    <a:gd name="connsiteX147" fmla="*/ 8708 w 409174"/>
                    <a:gd name="connsiteY147" fmla="*/ -82 h 400810"/>
                    <a:gd name="connsiteX148" fmla="*/ -61 w 409174"/>
                    <a:gd name="connsiteY148" fmla="*/ 8688 h 400810"/>
                    <a:gd name="connsiteX149" fmla="*/ -61 w 409174"/>
                    <a:gd name="connsiteY149" fmla="*/ 8962 h 400810"/>
                    <a:gd name="connsiteX150" fmla="*/ -61 w 409174"/>
                    <a:gd name="connsiteY150" fmla="*/ 95839 h 400810"/>
                    <a:gd name="connsiteX151" fmla="*/ 8572 w 409174"/>
                    <a:gd name="connsiteY151" fmla="*/ 104746 h 400810"/>
                    <a:gd name="connsiteX152" fmla="*/ 8708 w 409174"/>
                    <a:gd name="connsiteY152" fmla="*/ 104746 h 400810"/>
                    <a:gd name="connsiteX153" fmla="*/ 61465 w 409174"/>
                    <a:gd name="connsiteY153" fmla="*/ 104746 h 400810"/>
                    <a:gd name="connsiteX154" fmla="*/ 61465 w 409174"/>
                    <a:gd name="connsiteY154" fmla="*/ 180797 h 400810"/>
                    <a:gd name="connsiteX155" fmla="*/ 70098 w 409174"/>
                    <a:gd name="connsiteY155" fmla="*/ 189293 h 400810"/>
                    <a:gd name="connsiteX156" fmla="*/ 146971 w 409174"/>
                    <a:gd name="connsiteY156" fmla="*/ 189293 h 400810"/>
                    <a:gd name="connsiteX157" fmla="*/ 146971 w 409174"/>
                    <a:gd name="connsiteY157" fmla="*/ 209710 h 400810"/>
                    <a:gd name="connsiteX158" fmla="*/ 70920 w 409174"/>
                    <a:gd name="connsiteY158" fmla="*/ 209710 h 400810"/>
                    <a:gd name="connsiteX159" fmla="*/ 61890 w 409174"/>
                    <a:gd name="connsiteY159" fmla="*/ 217918 h 400810"/>
                    <a:gd name="connsiteX160" fmla="*/ 61876 w 409174"/>
                    <a:gd name="connsiteY160" fmla="*/ 218343 h 400810"/>
                    <a:gd name="connsiteX161" fmla="*/ 61876 w 409174"/>
                    <a:gd name="connsiteY161" fmla="*/ 276991 h 400810"/>
                    <a:gd name="connsiteX162" fmla="*/ 8708 w 409174"/>
                    <a:gd name="connsiteY162" fmla="*/ 276991 h 400810"/>
                    <a:gd name="connsiteX163" fmla="*/ -61 w 409174"/>
                    <a:gd name="connsiteY163" fmla="*/ 285624 h 400810"/>
                    <a:gd name="connsiteX164" fmla="*/ -61 w 409174"/>
                    <a:gd name="connsiteY164" fmla="*/ 392096 h 400810"/>
                    <a:gd name="connsiteX165" fmla="*/ 8708 w 409174"/>
                    <a:gd name="connsiteY165" fmla="*/ 400728 h 400810"/>
                    <a:gd name="connsiteX166" fmla="*/ 399790 w 409174"/>
                    <a:gd name="connsiteY166" fmla="*/ 400728 h 400810"/>
                    <a:gd name="connsiteX167" fmla="*/ 408560 w 409174"/>
                    <a:gd name="connsiteY167" fmla="*/ 392096 h 400810"/>
                    <a:gd name="connsiteX168" fmla="*/ 408560 w 409174"/>
                    <a:gd name="connsiteY168" fmla="*/ 285624 h 400810"/>
                    <a:gd name="connsiteX169" fmla="*/ 399790 w 409174"/>
                    <a:gd name="connsiteY169" fmla="*/ 276991 h 400810"/>
                    <a:gd name="connsiteX170" fmla="*/ 347856 w 409174"/>
                    <a:gd name="connsiteY170" fmla="*/ 276991 h 400810"/>
                    <a:gd name="connsiteX171" fmla="*/ 347856 w 409174"/>
                    <a:gd name="connsiteY171" fmla="*/ 218343 h 400810"/>
                    <a:gd name="connsiteX172" fmla="*/ 339223 w 409174"/>
                    <a:gd name="connsiteY172" fmla="*/ 209710 h 400810"/>
                    <a:gd name="connsiteX173" fmla="*/ 261938 w 409174"/>
                    <a:gd name="connsiteY173" fmla="*/ 209710 h 400810"/>
                    <a:gd name="connsiteX174" fmla="*/ 261938 w 409174"/>
                    <a:gd name="connsiteY174" fmla="*/ 189293 h 4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409174" h="400810">
                      <a:moveTo>
                        <a:pt x="338401" y="338928"/>
                      </a:moveTo>
                      <a:cubicBezTo>
                        <a:pt x="343361" y="338312"/>
                        <a:pt x="347869" y="341834"/>
                        <a:pt x="348486" y="346794"/>
                      </a:cubicBezTo>
                      <a:cubicBezTo>
                        <a:pt x="349103" y="351754"/>
                        <a:pt x="345581" y="356263"/>
                        <a:pt x="340621" y="356879"/>
                      </a:cubicBezTo>
                      <a:cubicBezTo>
                        <a:pt x="339881" y="356975"/>
                        <a:pt x="339141" y="356975"/>
                        <a:pt x="338401" y="356879"/>
                      </a:cubicBezTo>
                      <a:cubicBezTo>
                        <a:pt x="333440" y="357496"/>
                        <a:pt x="328932" y="353974"/>
                        <a:pt x="328315" y="349014"/>
                      </a:cubicBezTo>
                      <a:cubicBezTo>
                        <a:pt x="327699" y="344053"/>
                        <a:pt x="331220" y="339545"/>
                        <a:pt x="336181" y="338928"/>
                      </a:cubicBezTo>
                      <a:cubicBezTo>
                        <a:pt x="336921" y="338832"/>
                        <a:pt x="337661" y="338832"/>
                        <a:pt x="338401" y="338928"/>
                      </a:cubicBezTo>
                      <a:close/>
                      <a:moveTo>
                        <a:pt x="70920" y="338928"/>
                      </a:moveTo>
                      <a:cubicBezTo>
                        <a:pt x="75908" y="339161"/>
                        <a:pt x="79772" y="343382"/>
                        <a:pt x="79539" y="348370"/>
                      </a:cubicBezTo>
                      <a:cubicBezTo>
                        <a:pt x="79320" y="353371"/>
                        <a:pt x="75086" y="357222"/>
                        <a:pt x="70098" y="357003"/>
                      </a:cubicBezTo>
                      <a:cubicBezTo>
                        <a:pt x="65220" y="356770"/>
                        <a:pt x="61396" y="352713"/>
                        <a:pt x="61465" y="347835"/>
                      </a:cubicBezTo>
                      <a:cubicBezTo>
                        <a:pt x="61533" y="342847"/>
                        <a:pt x="65644" y="338846"/>
                        <a:pt x="70632" y="338915"/>
                      </a:cubicBezTo>
                      <a:cubicBezTo>
                        <a:pt x="70728" y="338915"/>
                        <a:pt x="70824" y="338928"/>
                        <a:pt x="70920" y="338928"/>
                      </a:cubicBezTo>
                      <a:close/>
                      <a:moveTo>
                        <a:pt x="155604" y="269592"/>
                      </a:moveTo>
                      <a:lnTo>
                        <a:pt x="195343" y="269592"/>
                      </a:lnTo>
                      <a:lnTo>
                        <a:pt x="195343" y="276991"/>
                      </a:lnTo>
                      <a:lnTo>
                        <a:pt x="79553" y="276991"/>
                      </a:lnTo>
                      <a:lnTo>
                        <a:pt x="79553" y="227387"/>
                      </a:lnTo>
                      <a:lnTo>
                        <a:pt x="146971" y="227387"/>
                      </a:lnTo>
                      <a:lnTo>
                        <a:pt x="146971" y="260959"/>
                      </a:lnTo>
                      <a:cubicBezTo>
                        <a:pt x="147039" y="265590"/>
                        <a:pt x="150698" y="269372"/>
                        <a:pt x="155330" y="269592"/>
                      </a:cubicBezTo>
                      <a:close/>
                      <a:moveTo>
                        <a:pt x="61054" y="48838"/>
                      </a:moveTo>
                      <a:cubicBezTo>
                        <a:pt x="60972" y="43768"/>
                        <a:pt x="65028" y="39602"/>
                        <a:pt x="70098" y="39520"/>
                      </a:cubicBezTo>
                      <a:cubicBezTo>
                        <a:pt x="70098" y="39520"/>
                        <a:pt x="70098" y="39520"/>
                        <a:pt x="70098" y="39520"/>
                      </a:cubicBezTo>
                      <a:cubicBezTo>
                        <a:pt x="75236" y="39588"/>
                        <a:pt x="79402" y="43699"/>
                        <a:pt x="79553" y="48838"/>
                      </a:cubicBezTo>
                      <a:cubicBezTo>
                        <a:pt x="79402" y="53935"/>
                        <a:pt x="75195" y="57964"/>
                        <a:pt x="70098" y="57882"/>
                      </a:cubicBezTo>
                      <a:cubicBezTo>
                        <a:pt x="65178" y="57964"/>
                        <a:pt x="61136" y="54031"/>
                        <a:pt x="61054" y="49112"/>
                      </a:cubicBezTo>
                      <a:cubicBezTo>
                        <a:pt x="61054" y="49016"/>
                        <a:pt x="61054" y="48934"/>
                        <a:pt x="61054" y="48838"/>
                      </a:cubicBezTo>
                      <a:close/>
                      <a:moveTo>
                        <a:pt x="329357" y="48838"/>
                      </a:moveTo>
                      <a:cubicBezTo>
                        <a:pt x="329206" y="43850"/>
                        <a:pt x="333125" y="39670"/>
                        <a:pt x="338127" y="39520"/>
                      </a:cubicBezTo>
                      <a:cubicBezTo>
                        <a:pt x="338209" y="39520"/>
                        <a:pt x="338305" y="39520"/>
                        <a:pt x="338401" y="39520"/>
                      </a:cubicBezTo>
                      <a:cubicBezTo>
                        <a:pt x="343539" y="39588"/>
                        <a:pt x="347705" y="43699"/>
                        <a:pt x="347856" y="48838"/>
                      </a:cubicBezTo>
                      <a:cubicBezTo>
                        <a:pt x="347705" y="53935"/>
                        <a:pt x="343498" y="57964"/>
                        <a:pt x="338401" y="57882"/>
                      </a:cubicBezTo>
                      <a:cubicBezTo>
                        <a:pt x="333482" y="57964"/>
                        <a:pt x="329439" y="54031"/>
                        <a:pt x="329357" y="49112"/>
                      </a:cubicBezTo>
                      <a:cubicBezTo>
                        <a:pt x="329357" y="49016"/>
                        <a:pt x="329357" y="48934"/>
                        <a:pt x="329357" y="48838"/>
                      </a:cubicBezTo>
                      <a:close/>
                      <a:moveTo>
                        <a:pt x="253306" y="155309"/>
                      </a:moveTo>
                      <a:lnTo>
                        <a:pt x="242206" y="155309"/>
                      </a:lnTo>
                      <a:lnTo>
                        <a:pt x="242206" y="145580"/>
                      </a:lnTo>
                      <a:cubicBezTo>
                        <a:pt x="242056" y="128191"/>
                        <a:pt x="230066" y="113159"/>
                        <a:pt x="213156" y="109130"/>
                      </a:cubicBezTo>
                      <a:lnTo>
                        <a:pt x="213156" y="104746"/>
                      </a:lnTo>
                      <a:lnTo>
                        <a:pt x="329768" y="104746"/>
                      </a:lnTo>
                      <a:lnTo>
                        <a:pt x="329768" y="171753"/>
                      </a:lnTo>
                      <a:lnTo>
                        <a:pt x="261253" y="171753"/>
                      </a:lnTo>
                      <a:lnTo>
                        <a:pt x="261253" y="163942"/>
                      </a:lnTo>
                      <a:cubicBezTo>
                        <a:pt x="261199" y="159461"/>
                        <a:pt x="257773" y="155734"/>
                        <a:pt x="253306" y="155309"/>
                      </a:cubicBezTo>
                      <a:close/>
                      <a:moveTo>
                        <a:pt x="194931" y="48838"/>
                      </a:moveTo>
                      <a:cubicBezTo>
                        <a:pt x="195082" y="43699"/>
                        <a:pt x="199247" y="39588"/>
                        <a:pt x="204386" y="39520"/>
                      </a:cubicBezTo>
                      <a:cubicBezTo>
                        <a:pt x="209388" y="39520"/>
                        <a:pt x="213430" y="43562"/>
                        <a:pt x="213430" y="48564"/>
                      </a:cubicBezTo>
                      <a:cubicBezTo>
                        <a:pt x="213430" y="48646"/>
                        <a:pt x="213430" y="48742"/>
                        <a:pt x="213430" y="48838"/>
                      </a:cubicBezTo>
                      <a:cubicBezTo>
                        <a:pt x="213512" y="53757"/>
                        <a:pt x="209580" y="57799"/>
                        <a:pt x="204660" y="57882"/>
                      </a:cubicBezTo>
                      <a:cubicBezTo>
                        <a:pt x="204564" y="57882"/>
                        <a:pt x="204482" y="57882"/>
                        <a:pt x="204386" y="57882"/>
                      </a:cubicBezTo>
                      <a:cubicBezTo>
                        <a:pt x="199289" y="57964"/>
                        <a:pt x="195082" y="53935"/>
                        <a:pt x="194931" y="48838"/>
                      </a:cubicBezTo>
                      <a:close/>
                      <a:moveTo>
                        <a:pt x="224529" y="145580"/>
                      </a:moveTo>
                      <a:lnTo>
                        <a:pt x="224529" y="155309"/>
                      </a:lnTo>
                      <a:lnTo>
                        <a:pt x="184380" y="155309"/>
                      </a:lnTo>
                      <a:lnTo>
                        <a:pt x="184380" y="145580"/>
                      </a:lnTo>
                      <a:cubicBezTo>
                        <a:pt x="185298" y="134494"/>
                        <a:pt x="195027" y="126245"/>
                        <a:pt x="206113" y="127164"/>
                      </a:cubicBezTo>
                      <a:cubicBezTo>
                        <a:pt x="215924" y="127972"/>
                        <a:pt x="223721" y="135769"/>
                        <a:pt x="224529" y="145580"/>
                      </a:cubicBezTo>
                      <a:close/>
                      <a:moveTo>
                        <a:pt x="244262" y="218343"/>
                      </a:moveTo>
                      <a:lnTo>
                        <a:pt x="244262" y="251915"/>
                      </a:lnTo>
                      <a:lnTo>
                        <a:pt x="164237" y="251915"/>
                      </a:lnTo>
                      <a:lnTo>
                        <a:pt x="164237" y="172849"/>
                      </a:lnTo>
                      <a:lnTo>
                        <a:pt x="244262" y="172849"/>
                      </a:lnTo>
                      <a:close/>
                      <a:moveTo>
                        <a:pt x="204386" y="319744"/>
                      </a:moveTo>
                      <a:cubicBezTo>
                        <a:pt x="209224" y="319594"/>
                        <a:pt x="213279" y="323389"/>
                        <a:pt x="213430" y="328240"/>
                      </a:cubicBezTo>
                      <a:cubicBezTo>
                        <a:pt x="213430" y="328377"/>
                        <a:pt x="213430" y="328514"/>
                        <a:pt x="213430" y="328651"/>
                      </a:cubicBezTo>
                      <a:cubicBezTo>
                        <a:pt x="213581" y="333721"/>
                        <a:pt x="209593" y="337956"/>
                        <a:pt x="204523" y="338106"/>
                      </a:cubicBezTo>
                      <a:cubicBezTo>
                        <a:pt x="204482" y="338106"/>
                        <a:pt x="204427" y="338106"/>
                        <a:pt x="204386" y="338106"/>
                      </a:cubicBezTo>
                      <a:cubicBezTo>
                        <a:pt x="199193" y="338038"/>
                        <a:pt x="195000" y="333845"/>
                        <a:pt x="194931" y="328651"/>
                      </a:cubicBezTo>
                      <a:cubicBezTo>
                        <a:pt x="195082" y="323581"/>
                        <a:pt x="199316" y="319594"/>
                        <a:pt x="204373" y="319744"/>
                      </a:cubicBezTo>
                      <a:cubicBezTo>
                        <a:pt x="204386" y="319744"/>
                        <a:pt x="204386" y="319744"/>
                        <a:pt x="204386" y="319744"/>
                      </a:cubicBezTo>
                      <a:close/>
                      <a:moveTo>
                        <a:pt x="18301" y="17458"/>
                      </a:moveTo>
                      <a:lnTo>
                        <a:pt x="391294" y="17458"/>
                      </a:lnTo>
                      <a:lnTo>
                        <a:pt x="391294" y="87206"/>
                      </a:lnTo>
                      <a:lnTo>
                        <a:pt x="347171" y="87206"/>
                      </a:lnTo>
                      <a:lnTo>
                        <a:pt x="347171" y="73503"/>
                      </a:lnTo>
                      <a:cubicBezTo>
                        <a:pt x="361531" y="68734"/>
                        <a:pt x="369315" y="53222"/>
                        <a:pt x="364546" y="38862"/>
                      </a:cubicBezTo>
                      <a:cubicBezTo>
                        <a:pt x="359777" y="24487"/>
                        <a:pt x="344266" y="16718"/>
                        <a:pt x="329905" y="21487"/>
                      </a:cubicBezTo>
                      <a:cubicBezTo>
                        <a:pt x="315544" y="26255"/>
                        <a:pt x="307761" y="41753"/>
                        <a:pt x="312529" y="56128"/>
                      </a:cubicBezTo>
                      <a:cubicBezTo>
                        <a:pt x="315256" y="64336"/>
                        <a:pt x="321697" y="70776"/>
                        <a:pt x="329905" y="73503"/>
                      </a:cubicBezTo>
                      <a:lnTo>
                        <a:pt x="329905" y="87206"/>
                      </a:lnTo>
                      <a:lnTo>
                        <a:pt x="213293" y="87206"/>
                      </a:lnTo>
                      <a:lnTo>
                        <a:pt x="213293" y="73503"/>
                      </a:lnTo>
                      <a:cubicBezTo>
                        <a:pt x="227147" y="68625"/>
                        <a:pt x="234423" y="53456"/>
                        <a:pt x="229545" y="39602"/>
                      </a:cubicBezTo>
                      <a:cubicBezTo>
                        <a:pt x="225804" y="28982"/>
                        <a:pt x="215787" y="21870"/>
                        <a:pt x="204523" y="21843"/>
                      </a:cubicBezTo>
                      <a:cubicBezTo>
                        <a:pt x="189916" y="21692"/>
                        <a:pt x="177953" y="33408"/>
                        <a:pt x="177803" y="48016"/>
                      </a:cubicBezTo>
                      <a:cubicBezTo>
                        <a:pt x="177803" y="48152"/>
                        <a:pt x="177803" y="48289"/>
                        <a:pt x="177803" y="48427"/>
                      </a:cubicBezTo>
                      <a:cubicBezTo>
                        <a:pt x="178022" y="59608"/>
                        <a:pt x="185024" y="69529"/>
                        <a:pt x="195479" y="73503"/>
                      </a:cubicBezTo>
                      <a:lnTo>
                        <a:pt x="195479" y="87206"/>
                      </a:lnTo>
                      <a:lnTo>
                        <a:pt x="78868" y="87206"/>
                      </a:lnTo>
                      <a:lnTo>
                        <a:pt x="78868" y="73503"/>
                      </a:lnTo>
                      <a:cubicBezTo>
                        <a:pt x="93228" y="68734"/>
                        <a:pt x="101012" y="53222"/>
                        <a:pt x="96243" y="38862"/>
                      </a:cubicBezTo>
                      <a:cubicBezTo>
                        <a:pt x="91474" y="24487"/>
                        <a:pt x="75963" y="16718"/>
                        <a:pt x="61602" y="21487"/>
                      </a:cubicBezTo>
                      <a:cubicBezTo>
                        <a:pt x="47241" y="26255"/>
                        <a:pt x="39458" y="41753"/>
                        <a:pt x="44227" y="56128"/>
                      </a:cubicBezTo>
                      <a:cubicBezTo>
                        <a:pt x="46954" y="64336"/>
                        <a:pt x="53394" y="70776"/>
                        <a:pt x="61602" y="73503"/>
                      </a:cubicBezTo>
                      <a:lnTo>
                        <a:pt x="61602" y="87206"/>
                      </a:lnTo>
                      <a:lnTo>
                        <a:pt x="18301" y="87206"/>
                      </a:lnTo>
                      <a:close/>
                      <a:moveTo>
                        <a:pt x="79279" y="104746"/>
                      </a:moveTo>
                      <a:lnTo>
                        <a:pt x="195890" y="104746"/>
                      </a:lnTo>
                      <a:lnTo>
                        <a:pt x="195890" y="109130"/>
                      </a:lnTo>
                      <a:cubicBezTo>
                        <a:pt x="179091" y="113228"/>
                        <a:pt x="167265" y="128287"/>
                        <a:pt x="167251" y="145580"/>
                      </a:cubicBezTo>
                      <a:lnTo>
                        <a:pt x="167251" y="155309"/>
                      </a:lnTo>
                      <a:lnTo>
                        <a:pt x="155330" y="155309"/>
                      </a:lnTo>
                      <a:cubicBezTo>
                        <a:pt x="150588" y="155378"/>
                        <a:pt x="146765" y="159201"/>
                        <a:pt x="146697" y="163942"/>
                      </a:cubicBezTo>
                      <a:lnTo>
                        <a:pt x="146697" y="171753"/>
                      </a:lnTo>
                      <a:lnTo>
                        <a:pt x="78182" y="171753"/>
                      </a:lnTo>
                      <a:close/>
                      <a:moveTo>
                        <a:pt x="391294" y="383463"/>
                      </a:moveTo>
                      <a:lnTo>
                        <a:pt x="18301" y="383463"/>
                      </a:lnTo>
                      <a:lnTo>
                        <a:pt x="18301" y="294394"/>
                      </a:lnTo>
                      <a:lnTo>
                        <a:pt x="62424" y="294394"/>
                      </a:lnTo>
                      <a:lnTo>
                        <a:pt x="62424" y="323033"/>
                      </a:lnTo>
                      <a:cubicBezTo>
                        <a:pt x="51695" y="326651"/>
                        <a:pt x="44446" y="336654"/>
                        <a:pt x="44336" y="347972"/>
                      </a:cubicBezTo>
                      <a:cubicBezTo>
                        <a:pt x="47159" y="362840"/>
                        <a:pt x="61492" y="372610"/>
                        <a:pt x="76374" y="369787"/>
                      </a:cubicBezTo>
                      <a:cubicBezTo>
                        <a:pt x="87432" y="367691"/>
                        <a:pt x="96092" y="359044"/>
                        <a:pt x="98188" y="347972"/>
                      </a:cubicBezTo>
                      <a:cubicBezTo>
                        <a:pt x="98079" y="336654"/>
                        <a:pt x="90830" y="326651"/>
                        <a:pt x="80101" y="323033"/>
                      </a:cubicBezTo>
                      <a:lnTo>
                        <a:pt x="80101" y="294394"/>
                      </a:lnTo>
                      <a:lnTo>
                        <a:pt x="195890" y="294394"/>
                      </a:lnTo>
                      <a:lnTo>
                        <a:pt x="195890" y="303849"/>
                      </a:lnTo>
                      <a:cubicBezTo>
                        <a:pt x="181571" y="308768"/>
                        <a:pt x="173966" y="324362"/>
                        <a:pt x="178885" y="338668"/>
                      </a:cubicBezTo>
                      <a:cubicBezTo>
                        <a:pt x="183805" y="352988"/>
                        <a:pt x="199385" y="360606"/>
                        <a:pt x="213704" y="355687"/>
                      </a:cubicBezTo>
                      <a:cubicBezTo>
                        <a:pt x="228024" y="350768"/>
                        <a:pt x="235629" y="335174"/>
                        <a:pt x="230710" y="320854"/>
                      </a:cubicBezTo>
                      <a:cubicBezTo>
                        <a:pt x="227969" y="312866"/>
                        <a:pt x="221693" y="306590"/>
                        <a:pt x="213704" y="303849"/>
                      </a:cubicBezTo>
                      <a:lnTo>
                        <a:pt x="213704" y="294394"/>
                      </a:lnTo>
                      <a:lnTo>
                        <a:pt x="330590" y="294394"/>
                      </a:lnTo>
                      <a:lnTo>
                        <a:pt x="330590" y="322622"/>
                      </a:lnTo>
                      <a:cubicBezTo>
                        <a:pt x="319724" y="326349"/>
                        <a:pt x="312324" y="336476"/>
                        <a:pt x="312091" y="347972"/>
                      </a:cubicBezTo>
                      <a:cubicBezTo>
                        <a:pt x="312461" y="362840"/>
                        <a:pt x="324629" y="374693"/>
                        <a:pt x="339497" y="374693"/>
                      </a:cubicBezTo>
                      <a:cubicBezTo>
                        <a:pt x="354255" y="374611"/>
                        <a:pt x="366149" y="362593"/>
                        <a:pt x="366081" y="347835"/>
                      </a:cubicBezTo>
                      <a:cubicBezTo>
                        <a:pt x="366026" y="336832"/>
                        <a:pt x="359229" y="326980"/>
                        <a:pt x="348952" y="323033"/>
                      </a:cubicBezTo>
                      <a:lnTo>
                        <a:pt x="348952" y="294394"/>
                      </a:lnTo>
                      <a:lnTo>
                        <a:pt x="391842" y="294394"/>
                      </a:lnTo>
                      <a:close/>
                      <a:moveTo>
                        <a:pt x="330590" y="276991"/>
                      </a:moveTo>
                      <a:lnTo>
                        <a:pt x="213704" y="276991"/>
                      </a:lnTo>
                      <a:lnTo>
                        <a:pt x="213704" y="269592"/>
                      </a:lnTo>
                      <a:lnTo>
                        <a:pt x="253854" y="269592"/>
                      </a:lnTo>
                      <a:cubicBezTo>
                        <a:pt x="258595" y="269523"/>
                        <a:pt x="262418" y="265700"/>
                        <a:pt x="262487" y="260959"/>
                      </a:cubicBezTo>
                      <a:lnTo>
                        <a:pt x="262487" y="227387"/>
                      </a:lnTo>
                      <a:lnTo>
                        <a:pt x="331001" y="227387"/>
                      </a:lnTo>
                      <a:close/>
                      <a:moveTo>
                        <a:pt x="338949" y="189293"/>
                      </a:moveTo>
                      <a:cubicBezTo>
                        <a:pt x="343663" y="189293"/>
                        <a:pt x="347513" y="185511"/>
                        <a:pt x="347582" y="180797"/>
                      </a:cubicBezTo>
                      <a:lnTo>
                        <a:pt x="347582" y="104746"/>
                      </a:lnTo>
                      <a:lnTo>
                        <a:pt x="400338" y="104746"/>
                      </a:lnTo>
                      <a:cubicBezTo>
                        <a:pt x="405175" y="104746"/>
                        <a:pt x="409108" y="100826"/>
                        <a:pt x="409108" y="95976"/>
                      </a:cubicBezTo>
                      <a:cubicBezTo>
                        <a:pt x="409108" y="95935"/>
                        <a:pt x="409108" y="95880"/>
                        <a:pt x="409108" y="95839"/>
                      </a:cubicBezTo>
                      <a:lnTo>
                        <a:pt x="409108" y="8962"/>
                      </a:lnTo>
                      <a:cubicBezTo>
                        <a:pt x="409259" y="4125"/>
                        <a:pt x="405463" y="69"/>
                        <a:pt x="400612" y="-82"/>
                      </a:cubicBezTo>
                      <a:cubicBezTo>
                        <a:pt x="400530" y="-82"/>
                        <a:pt x="400434" y="-82"/>
                        <a:pt x="400338" y="-82"/>
                      </a:cubicBezTo>
                      <a:lnTo>
                        <a:pt x="8708" y="-82"/>
                      </a:lnTo>
                      <a:cubicBezTo>
                        <a:pt x="3871" y="-82"/>
                        <a:pt x="-61" y="3837"/>
                        <a:pt x="-61" y="8688"/>
                      </a:cubicBezTo>
                      <a:cubicBezTo>
                        <a:pt x="-61" y="8770"/>
                        <a:pt x="-61" y="8866"/>
                        <a:pt x="-61" y="8962"/>
                      </a:cubicBezTo>
                      <a:lnTo>
                        <a:pt x="-61" y="95839"/>
                      </a:lnTo>
                      <a:cubicBezTo>
                        <a:pt x="-144" y="100676"/>
                        <a:pt x="3721" y="104663"/>
                        <a:pt x="8572" y="104746"/>
                      </a:cubicBezTo>
                      <a:cubicBezTo>
                        <a:pt x="8613" y="104746"/>
                        <a:pt x="8667" y="104746"/>
                        <a:pt x="8708" y="104746"/>
                      </a:cubicBezTo>
                      <a:lnTo>
                        <a:pt x="61465" y="104746"/>
                      </a:lnTo>
                      <a:lnTo>
                        <a:pt x="61465" y="180797"/>
                      </a:lnTo>
                      <a:cubicBezTo>
                        <a:pt x="61533" y="185511"/>
                        <a:pt x="65384" y="189293"/>
                        <a:pt x="70098" y="189293"/>
                      </a:cubicBezTo>
                      <a:lnTo>
                        <a:pt x="146971" y="189293"/>
                      </a:lnTo>
                      <a:lnTo>
                        <a:pt x="146971" y="209710"/>
                      </a:lnTo>
                      <a:lnTo>
                        <a:pt x="70920" y="209710"/>
                      </a:lnTo>
                      <a:cubicBezTo>
                        <a:pt x="66151" y="209477"/>
                        <a:pt x="62109" y="213163"/>
                        <a:pt x="61890" y="217918"/>
                      </a:cubicBezTo>
                      <a:cubicBezTo>
                        <a:pt x="61876" y="218069"/>
                        <a:pt x="61876" y="218206"/>
                        <a:pt x="61876" y="218343"/>
                      </a:cubicBezTo>
                      <a:lnTo>
                        <a:pt x="61876" y="276991"/>
                      </a:lnTo>
                      <a:lnTo>
                        <a:pt x="8708" y="276991"/>
                      </a:lnTo>
                      <a:cubicBezTo>
                        <a:pt x="3913" y="276991"/>
                        <a:pt x="7" y="280828"/>
                        <a:pt x="-61" y="285624"/>
                      </a:cubicBezTo>
                      <a:lnTo>
                        <a:pt x="-61" y="392096"/>
                      </a:lnTo>
                      <a:cubicBezTo>
                        <a:pt x="7" y="396892"/>
                        <a:pt x="3913" y="400728"/>
                        <a:pt x="8708" y="400728"/>
                      </a:cubicBezTo>
                      <a:lnTo>
                        <a:pt x="399790" y="400728"/>
                      </a:lnTo>
                      <a:cubicBezTo>
                        <a:pt x="404586" y="400728"/>
                        <a:pt x="408491" y="396892"/>
                        <a:pt x="408560" y="392096"/>
                      </a:cubicBezTo>
                      <a:lnTo>
                        <a:pt x="408560" y="285624"/>
                      </a:lnTo>
                      <a:cubicBezTo>
                        <a:pt x="408491" y="280828"/>
                        <a:pt x="404586" y="276991"/>
                        <a:pt x="399790" y="276991"/>
                      </a:cubicBezTo>
                      <a:lnTo>
                        <a:pt x="347856" y="276991"/>
                      </a:lnTo>
                      <a:lnTo>
                        <a:pt x="347856" y="218343"/>
                      </a:lnTo>
                      <a:cubicBezTo>
                        <a:pt x="347856" y="213574"/>
                        <a:pt x="343992" y="209710"/>
                        <a:pt x="339223" y="209710"/>
                      </a:cubicBezTo>
                      <a:lnTo>
                        <a:pt x="261938" y="209710"/>
                      </a:lnTo>
                      <a:lnTo>
                        <a:pt x="261938" y="1892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115">
                  <a:extLst>
                    <a:ext uri="{FF2B5EF4-FFF2-40B4-BE49-F238E27FC236}">
                      <a16:creationId xmlns:a16="http://schemas.microsoft.com/office/drawing/2014/main" id="{0831628B-54EB-A747-49AB-8B215A685983}"/>
                    </a:ext>
                  </a:extLst>
                </p:cNvPr>
                <p:cNvSpPr/>
                <p:nvPr/>
              </p:nvSpPr>
              <p:spPr>
                <a:xfrm>
                  <a:off x="3871867" y="3528993"/>
                  <a:ext cx="37557" cy="48424"/>
                </a:xfrm>
                <a:custGeom>
                  <a:avLst/>
                  <a:gdLst>
                    <a:gd name="connsiteX0" fmla="*/ 23509 w 38919"/>
                    <a:gd name="connsiteY0" fmla="*/ 25022 h 50180"/>
                    <a:gd name="connsiteX1" fmla="*/ 21166 w 38919"/>
                    <a:gd name="connsiteY1" fmla="*/ 29914 h 50180"/>
                    <a:gd name="connsiteX2" fmla="*/ 21179 w 38919"/>
                    <a:gd name="connsiteY2" fmla="*/ 29955 h 50180"/>
                    <a:gd name="connsiteX3" fmla="*/ 25153 w 38919"/>
                    <a:gd name="connsiteY3" fmla="*/ 41329 h 50180"/>
                    <a:gd name="connsiteX4" fmla="*/ 13369 w 38919"/>
                    <a:gd name="connsiteY4" fmla="*/ 41329 h 50180"/>
                    <a:gd name="connsiteX5" fmla="*/ 17342 w 38919"/>
                    <a:gd name="connsiteY5" fmla="*/ 29955 h 50180"/>
                    <a:gd name="connsiteX6" fmla="*/ 15013 w 38919"/>
                    <a:gd name="connsiteY6" fmla="*/ 25022 h 50180"/>
                    <a:gd name="connsiteX7" fmla="*/ 9395 w 38919"/>
                    <a:gd name="connsiteY7" fmla="*/ 17075 h 50180"/>
                    <a:gd name="connsiteX8" fmla="*/ 19055 w 38919"/>
                    <a:gd name="connsiteY8" fmla="*/ 8702 h 50180"/>
                    <a:gd name="connsiteX9" fmla="*/ 19261 w 38919"/>
                    <a:gd name="connsiteY9" fmla="*/ 8716 h 50180"/>
                    <a:gd name="connsiteX10" fmla="*/ 28990 w 38919"/>
                    <a:gd name="connsiteY10" fmla="*/ 17075 h 50180"/>
                    <a:gd name="connsiteX11" fmla="*/ 23509 w 38919"/>
                    <a:gd name="connsiteY11" fmla="*/ 25022 h 50180"/>
                    <a:gd name="connsiteX12" fmla="*/ 38582 w 38919"/>
                    <a:gd name="connsiteY12" fmla="*/ 17075 h 50180"/>
                    <a:gd name="connsiteX13" fmla="*/ 19261 w 38919"/>
                    <a:gd name="connsiteY13" fmla="*/ -54 h 50180"/>
                    <a:gd name="connsiteX14" fmla="*/ -60 w 38919"/>
                    <a:gd name="connsiteY14" fmla="*/ 17075 h 50180"/>
                    <a:gd name="connsiteX15" fmla="*/ 7202 w 38919"/>
                    <a:gd name="connsiteY15" fmla="*/ 30777 h 50180"/>
                    <a:gd name="connsiteX16" fmla="*/ 2269 w 38919"/>
                    <a:gd name="connsiteY16" fmla="*/ 44480 h 50180"/>
                    <a:gd name="connsiteX17" fmla="*/ 2955 w 38919"/>
                    <a:gd name="connsiteY17" fmla="*/ 48317 h 50180"/>
                    <a:gd name="connsiteX18" fmla="*/ 6791 w 38919"/>
                    <a:gd name="connsiteY18" fmla="*/ 50099 h 50180"/>
                    <a:gd name="connsiteX19" fmla="*/ 31594 w 38919"/>
                    <a:gd name="connsiteY19" fmla="*/ 50099 h 50180"/>
                    <a:gd name="connsiteX20" fmla="*/ 35568 w 38919"/>
                    <a:gd name="connsiteY20" fmla="*/ 48317 h 50180"/>
                    <a:gd name="connsiteX21" fmla="*/ 36253 w 38919"/>
                    <a:gd name="connsiteY21" fmla="*/ 44480 h 50180"/>
                    <a:gd name="connsiteX22" fmla="*/ 31320 w 38919"/>
                    <a:gd name="connsiteY22" fmla="*/ 30777 h 50180"/>
                    <a:gd name="connsiteX23" fmla="*/ 38856 w 38919"/>
                    <a:gd name="connsiteY23" fmla="*/ 17075 h 5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919" h="50180">
                      <a:moveTo>
                        <a:pt x="23509" y="25022"/>
                      </a:moveTo>
                      <a:cubicBezTo>
                        <a:pt x="21508" y="25721"/>
                        <a:pt x="20467" y="27914"/>
                        <a:pt x="21166" y="29914"/>
                      </a:cubicBezTo>
                      <a:cubicBezTo>
                        <a:pt x="21166" y="29928"/>
                        <a:pt x="21179" y="29942"/>
                        <a:pt x="21179" y="29955"/>
                      </a:cubicBezTo>
                      <a:lnTo>
                        <a:pt x="25153" y="41329"/>
                      </a:lnTo>
                      <a:lnTo>
                        <a:pt x="13369" y="41329"/>
                      </a:lnTo>
                      <a:lnTo>
                        <a:pt x="17342" y="29955"/>
                      </a:lnTo>
                      <a:cubicBezTo>
                        <a:pt x="17863" y="27969"/>
                        <a:pt x="16877" y="25886"/>
                        <a:pt x="15013" y="25022"/>
                      </a:cubicBezTo>
                      <a:cubicBezTo>
                        <a:pt x="11656" y="23816"/>
                        <a:pt x="9409" y="20637"/>
                        <a:pt x="9395" y="17075"/>
                      </a:cubicBezTo>
                      <a:cubicBezTo>
                        <a:pt x="9751" y="12087"/>
                        <a:pt x="14081" y="8346"/>
                        <a:pt x="19055" y="8702"/>
                      </a:cubicBezTo>
                      <a:cubicBezTo>
                        <a:pt x="19124" y="8702"/>
                        <a:pt x="19193" y="8716"/>
                        <a:pt x="19261" y="8716"/>
                      </a:cubicBezTo>
                      <a:cubicBezTo>
                        <a:pt x="24235" y="8401"/>
                        <a:pt x="28551" y="12114"/>
                        <a:pt x="28990" y="17075"/>
                      </a:cubicBezTo>
                      <a:cubicBezTo>
                        <a:pt x="28921" y="20583"/>
                        <a:pt x="26757" y="23707"/>
                        <a:pt x="23509" y="25022"/>
                      </a:cubicBezTo>
                      <a:close/>
                      <a:moveTo>
                        <a:pt x="38582" y="17075"/>
                      </a:moveTo>
                      <a:cubicBezTo>
                        <a:pt x="37787" y="7099"/>
                        <a:pt x="29251" y="-451"/>
                        <a:pt x="19261" y="-54"/>
                      </a:cubicBezTo>
                      <a:cubicBezTo>
                        <a:pt x="9217" y="-602"/>
                        <a:pt x="598" y="7030"/>
                        <a:pt x="-60" y="17075"/>
                      </a:cubicBezTo>
                      <a:cubicBezTo>
                        <a:pt x="-156" y="22583"/>
                        <a:pt x="2585" y="27763"/>
                        <a:pt x="7202" y="30777"/>
                      </a:cubicBezTo>
                      <a:lnTo>
                        <a:pt x="2269" y="44480"/>
                      </a:lnTo>
                      <a:cubicBezTo>
                        <a:pt x="1680" y="45782"/>
                        <a:pt x="1954" y="47303"/>
                        <a:pt x="2955" y="48317"/>
                      </a:cubicBezTo>
                      <a:cubicBezTo>
                        <a:pt x="3914" y="49441"/>
                        <a:pt x="5311" y="50099"/>
                        <a:pt x="6791" y="50099"/>
                      </a:cubicBezTo>
                      <a:lnTo>
                        <a:pt x="31594" y="50099"/>
                      </a:lnTo>
                      <a:cubicBezTo>
                        <a:pt x="33087" y="49989"/>
                        <a:pt x="34499" y="49359"/>
                        <a:pt x="35568" y="48317"/>
                      </a:cubicBezTo>
                      <a:cubicBezTo>
                        <a:pt x="36568" y="47303"/>
                        <a:pt x="36842" y="45782"/>
                        <a:pt x="36253" y="44480"/>
                      </a:cubicBezTo>
                      <a:lnTo>
                        <a:pt x="31320" y="30777"/>
                      </a:lnTo>
                      <a:cubicBezTo>
                        <a:pt x="36047" y="27831"/>
                        <a:pt x="38897" y="22638"/>
                        <a:pt x="38856" y="17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B3EC00-1AB9-AE6F-1D15-2F72C0751192}"/>
                  </a:ext>
                </a:extLst>
              </p:cNvPr>
              <p:cNvSpPr txBox="1"/>
              <p:nvPr/>
            </p:nvSpPr>
            <p:spPr>
              <a:xfrm>
                <a:off x="569299" y="3364445"/>
                <a:ext cx="2950081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Deception</a:t>
                </a:r>
                <a:r>
                  <a:rPr kumimoji="0" lang="en-US" sz="1600" b="1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42A9C5-16A9-12F5-070A-2FCE5DDC587A}"/>
                </a:ext>
              </a:extLst>
            </p:cNvPr>
            <p:cNvGrpSpPr/>
            <p:nvPr/>
          </p:nvGrpSpPr>
          <p:grpSpPr>
            <a:xfrm>
              <a:off x="1016839" y="2265469"/>
              <a:ext cx="3604274" cy="731040"/>
              <a:chOff x="1016839" y="2265469"/>
              <a:chExt cx="3604274" cy="731040"/>
            </a:xfrm>
          </p:grpSpPr>
          <p:sp>
            <p:nvSpPr>
              <p:cNvPr id="14" name="Freeform: Shape 118">
                <a:extLst>
                  <a:ext uri="{FF2B5EF4-FFF2-40B4-BE49-F238E27FC236}">
                    <a16:creationId xmlns:a16="http://schemas.microsoft.com/office/drawing/2014/main" id="{A29BA39F-E18A-DE83-8161-290A29C8D243}"/>
                  </a:ext>
                </a:extLst>
              </p:cNvPr>
              <p:cNvSpPr/>
              <p:nvPr/>
            </p:nvSpPr>
            <p:spPr>
              <a:xfrm>
                <a:off x="3887312" y="2265469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2 w 757223"/>
                  <a:gd name="connsiteY1" fmla="*/ 757223 h 757223"/>
                  <a:gd name="connsiteX2" fmla="*/ 0 w 757223"/>
                  <a:gd name="connsiteY2" fmla="*/ 378612 h 757223"/>
                  <a:gd name="connsiteX3" fmla="*/ 378612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2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2" y="0"/>
                    </a:cubicBezTo>
                    <a:cubicBezTo>
                      <a:pt x="587713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19">
                <a:extLst>
                  <a:ext uri="{FF2B5EF4-FFF2-40B4-BE49-F238E27FC236}">
                    <a16:creationId xmlns:a16="http://schemas.microsoft.com/office/drawing/2014/main" id="{8761B72F-B408-CB94-4362-7874A6523628}"/>
                  </a:ext>
                </a:extLst>
              </p:cNvPr>
              <p:cNvSpPr/>
              <p:nvPr/>
            </p:nvSpPr>
            <p:spPr>
              <a:xfrm>
                <a:off x="3890382" y="2265778"/>
                <a:ext cx="730731" cy="730731"/>
              </a:xfrm>
              <a:custGeom>
                <a:avLst/>
                <a:gdLst>
                  <a:gd name="connsiteX0" fmla="*/ 757223 w 757223"/>
                  <a:gd name="connsiteY0" fmla="*/ 378612 h 757223"/>
                  <a:gd name="connsiteX1" fmla="*/ 378611 w 757223"/>
                  <a:gd name="connsiteY1" fmla="*/ 757223 h 757223"/>
                  <a:gd name="connsiteX2" fmla="*/ 0 w 757223"/>
                  <a:gd name="connsiteY2" fmla="*/ 378612 h 757223"/>
                  <a:gd name="connsiteX3" fmla="*/ 378611 w 757223"/>
                  <a:gd name="connsiteY3" fmla="*/ 0 h 757223"/>
                  <a:gd name="connsiteX4" fmla="*/ 757223 w 757223"/>
                  <a:gd name="connsiteY4" fmla="*/ 378612 h 7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3" h="757223">
                    <a:moveTo>
                      <a:pt x="757223" y="378612"/>
                    </a:moveTo>
                    <a:cubicBezTo>
                      <a:pt x="757223" y="587713"/>
                      <a:pt x="587713" y="757223"/>
                      <a:pt x="378611" y="757223"/>
                    </a:cubicBezTo>
                    <a:cubicBezTo>
                      <a:pt x="169510" y="757223"/>
                      <a:pt x="0" y="587713"/>
                      <a:pt x="0" y="378612"/>
                    </a:cubicBezTo>
                    <a:cubicBezTo>
                      <a:pt x="0" y="169510"/>
                      <a:pt x="169510" y="0"/>
                      <a:pt x="378611" y="0"/>
                    </a:cubicBezTo>
                    <a:cubicBezTo>
                      <a:pt x="587712" y="0"/>
                      <a:pt x="757223" y="169510"/>
                      <a:pt x="757223" y="378612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13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F7EA0EA-8EF6-0209-C0B3-EE1B24336017}"/>
                  </a:ext>
                </a:extLst>
              </p:cNvPr>
              <p:cNvGrpSpPr/>
              <p:nvPr/>
            </p:nvGrpSpPr>
            <p:grpSpPr>
              <a:xfrm>
                <a:off x="4015659" y="2391320"/>
                <a:ext cx="481278" cy="480494"/>
                <a:chOff x="4015659" y="2391320"/>
                <a:chExt cx="481278" cy="480494"/>
              </a:xfrm>
            </p:grpSpPr>
            <p:sp>
              <p:nvSpPr>
                <p:cNvPr id="18" name="Freeform: Shape 122">
                  <a:extLst>
                    <a:ext uri="{FF2B5EF4-FFF2-40B4-BE49-F238E27FC236}">
                      <a16:creationId xmlns:a16="http://schemas.microsoft.com/office/drawing/2014/main" id="{0066B068-4B3B-3EB5-96A8-0448477D2F71}"/>
                    </a:ext>
                  </a:extLst>
                </p:cNvPr>
                <p:cNvSpPr/>
                <p:nvPr/>
              </p:nvSpPr>
              <p:spPr>
                <a:xfrm>
                  <a:off x="4068873" y="2442838"/>
                  <a:ext cx="374194" cy="375286"/>
                </a:xfrm>
                <a:custGeom>
                  <a:avLst/>
                  <a:gdLst>
                    <a:gd name="connsiteX0" fmla="*/ 99174 w 387760"/>
                    <a:gd name="connsiteY0" fmla="*/ 346194 h 388892"/>
                    <a:gd name="connsiteX1" fmla="*/ 99174 w 387760"/>
                    <a:gd name="connsiteY1" fmla="*/ 346194 h 388892"/>
                    <a:gd name="connsiteX2" fmla="*/ 198246 w 387760"/>
                    <a:gd name="connsiteY2" fmla="*/ 372504 h 388892"/>
                    <a:gd name="connsiteX3" fmla="*/ 209894 w 387760"/>
                    <a:gd name="connsiteY3" fmla="*/ 355512 h 388892"/>
                    <a:gd name="connsiteX4" fmla="*/ 245795 w 387760"/>
                    <a:gd name="connsiteY4" fmla="*/ 340439 h 388892"/>
                    <a:gd name="connsiteX5" fmla="*/ 277586 w 387760"/>
                    <a:gd name="connsiteY5" fmla="*/ 351401 h 388892"/>
                    <a:gd name="connsiteX6" fmla="*/ 348841 w 387760"/>
                    <a:gd name="connsiteY6" fmla="*/ 280694 h 388892"/>
                    <a:gd name="connsiteX7" fmla="*/ 352678 w 387760"/>
                    <a:gd name="connsiteY7" fmla="*/ 212180 h 388892"/>
                    <a:gd name="connsiteX8" fmla="*/ 371177 w 387760"/>
                    <a:gd name="connsiteY8" fmla="*/ 200532 h 388892"/>
                    <a:gd name="connsiteX9" fmla="*/ 345690 w 387760"/>
                    <a:gd name="connsiteY9" fmla="*/ 104612 h 388892"/>
                    <a:gd name="connsiteX10" fmla="*/ 300744 w 387760"/>
                    <a:gd name="connsiteY10" fmla="*/ 90909 h 388892"/>
                    <a:gd name="connsiteX11" fmla="*/ 287041 w 387760"/>
                    <a:gd name="connsiteY11" fmla="*/ 43634 h 388892"/>
                    <a:gd name="connsiteX12" fmla="*/ 187969 w 387760"/>
                    <a:gd name="connsiteY12" fmla="*/ 17187 h 388892"/>
                    <a:gd name="connsiteX13" fmla="*/ 177144 w 387760"/>
                    <a:gd name="connsiteY13" fmla="*/ 34316 h 388892"/>
                    <a:gd name="connsiteX14" fmla="*/ 140831 w 387760"/>
                    <a:gd name="connsiteY14" fmla="*/ 48978 h 388892"/>
                    <a:gd name="connsiteX15" fmla="*/ 108218 w 387760"/>
                    <a:gd name="connsiteY15" fmla="*/ 38153 h 388892"/>
                    <a:gd name="connsiteX16" fmla="*/ 35456 w 387760"/>
                    <a:gd name="connsiteY16" fmla="*/ 111874 h 388892"/>
                    <a:gd name="connsiteX17" fmla="*/ 46281 w 387760"/>
                    <a:gd name="connsiteY17" fmla="*/ 143802 h 388892"/>
                    <a:gd name="connsiteX18" fmla="*/ 31619 w 387760"/>
                    <a:gd name="connsiteY18" fmla="*/ 180252 h 388892"/>
                    <a:gd name="connsiteX19" fmla="*/ 15312 w 387760"/>
                    <a:gd name="connsiteY19" fmla="*/ 191077 h 388892"/>
                    <a:gd name="connsiteX20" fmla="*/ 41622 w 387760"/>
                    <a:gd name="connsiteY20" fmla="*/ 289601 h 388892"/>
                    <a:gd name="connsiteX21" fmla="*/ 84238 w 387760"/>
                    <a:gd name="connsiteY21" fmla="*/ 304263 h 388892"/>
                    <a:gd name="connsiteX22" fmla="*/ 99174 w 387760"/>
                    <a:gd name="connsiteY22" fmla="*/ 346194 h 388892"/>
                    <a:gd name="connsiteX23" fmla="*/ 203042 w 387760"/>
                    <a:gd name="connsiteY23" fmla="*/ 388810 h 388892"/>
                    <a:gd name="connsiteX24" fmla="*/ 203042 w 387760"/>
                    <a:gd name="connsiteY24" fmla="*/ 388810 h 388892"/>
                    <a:gd name="connsiteX25" fmla="*/ 201398 w 387760"/>
                    <a:gd name="connsiteY25" fmla="*/ 387988 h 388892"/>
                    <a:gd name="connsiteX26" fmla="*/ 89171 w 387760"/>
                    <a:gd name="connsiteY26" fmla="*/ 358527 h 388892"/>
                    <a:gd name="connsiteX27" fmla="*/ 83690 w 387760"/>
                    <a:gd name="connsiteY27" fmla="*/ 349209 h 388892"/>
                    <a:gd name="connsiteX28" fmla="*/ 74372 w 387760"/>
                    <a:gd name="connsiteY28" fmla="*/ 313581 h 388892"/>
                    <a:gd name="connsiteX29" fmla="*/ 38745 w 387760"/>
                    <a:gd name="connsiteY29" fmla="*/ 304263 h 388892"/>
                    <a:gd name="connsiteX30" fmla="*/ 30262 w 387760"/>
                    <a:gd name="connsiteY30" fmla="*/ 298823 h 388892"/>
                    <a:gd name="connsiteX31" fmla="*/ 30248 w 387760"/>
                    <a:gd name="connsiteY31" fmla="*/ 298782 h 388892"/>
                    <a:gd name="connsiteX32" fmla="*/ 102 w 387760"/>
                    <a:gd name="connsiteY32" fmla="*/ 187103 h 388892"/>
                    <a:gd name="connsiteX33" fmla="*/ 5542 w 387760"/>
                    <a:gd name="connsiteY33" fmla="*/ 178621 h 388892"/>
                    <a:gd name="connsiteX34" fmla="*/ 5583 w 387760"/>
                    <a:gd name="connsiteY34" fmla="*/ 178608 h 388892"/>
                    <a:gd name="connsiteX35" fmla="*/ 21753 w 387760"/>
                    <a:gd name="connsiteY35" fmla="*/ 169290 h 388892"/>
                    <a:gd name="connsiteX36" fmla="*/ 32715 w 387760"/>
                    <a:gd name="connsiteY36" fmla="*/ 142980 h 388892"/>
                    <a:gd name="connsiteX37" fmla="*/ 21753 w 387760"/>
                    <a:gd name="connsiteY37" fmla="*/ 116533 h 388892"/>
                    <a:gd name="connsiteX38" fmla="*/ 21753 w 387760"/>
                    <a:gd name="connsiteY38" fmla="*/ 115711 h 388892"/>
                    <a:gd name="connsiteX39" fmla="*/ 19423 w 387760"/>
                    <a:gd name="connsiteY39" fmla="*/ 110367 h 388892"/>
                    <a:gd name="connsiteX40" fmla="*/ 21753 w 387760"/>
                    <a:gd name="connsiteY40" fmla="*/ 105708 h 388892"/>
                    <a:gd name="connsiteX41" fmla="*/ 103970 w 387760"/>
                    <a:gd name="connsiteY41" fmla="*/ 22668 h 388892"/>
                    <a:gd name="connsiteX42" fmla="*/ 108629 w 387760"/>
                    <a:gd name="connsiteY42" fmla="*/ 20339 h 388892"/>
                    <a:gd name="connsiteX43" fmla="*/ 114111 w 387760"/>
                    <a:gd name="connsiteY43" fmla="*/ 22668 h 388892"/>
                    <a:gd name="connsiteX44" fmla="*/ 114796 w 387760"/>
                    <a:gd name="connsiteY44" fmla="*/ 22668 h 388892"/>
                    <a:gd name="connsiteX45" fmla="*/ 141242 w 387760"/>
                    <a:gd name="connsiteY45" fmla="*/ 33631 h 388892"/>
                    <a:gd name="connsiteX46" fmla="*/ 167552 w 387760"/>
                    <a:gd name="connsiteY46" fmla="*/ 22668 h 388892"/>
                    <a:gd name="connsiteX47" fmla="*/ 176733 w 387760"/>
                    <a:gd name="connsiteY47" fmla="*/ 4855 h 388892"/>
                    <a:gd name="connsiteX48" fmla="*/ 180569 w 387760"/>
                    <a:gd name="connsiteY48" fmla="*/ 196 h 388892"/>
                    <a:gd name="connsiteX49" fmla="*/ 186051 w 387760"/>
                    <a:gd name="connsiteY49" fmla="*/ 196 h 388892"/>
                    <a:gd name="connsiteX50" fmla="*/ 298415 w 387760"/>
                    <a:gd name="connsiteY50" fmla="*/ 30342 h 388892"/>
                    <a:gd name="connsiteX51" fmla="*/ 303074 w 387760"/>
                    <a:gd name="connsiteY51" fmla="*/ 34316 h 388892"/>
                    <a:gd name="connsiteX52" fmla="*/ 303074 w 387760"/>
                    <a:gd name="connsiteY52" fmla="*/ 40482 h 388892"/>
                    <a:gd name="connsiteX53" fmla="*/ 325547 w 387760"/>
                    <a:gd name="connsiteY53" fmla="*/ 88168 h 388892"/>
                    <a:gd name="connsiteX54" fmla="*/ 349527 w 387760"/>
                    <a:gd name="connsiteY54" fmla="*/ 88580 h 388892"/>
                    <a:gd name="connsiteX55" fmla="*/ 354871 w 387760"/>
                    <a:gd name="connsiteY55" fmla="*/ 89402 h 388892"/>
                    <a:gd name="connsiteX56" fmla="*/ 358022 w 387760"/>
                    <a:gd name="connsiteY56" fmla="*/ 94061 h 388892"/>
                    <a:gd name="connsiteX57" fmla="*/ 387484 w 387760"/>
                    <a:gd name="connsiteY57" fmla="*/ 202588 h 388892"/>
                    <a:gd name="connsiteX58" fmla="*/ 386661 w 387760"/>
                    <a:gd name="connsiteY58" fmla="*/ 208069 h 388892"/>
                    <a:gd name="connsiteX59" fmla="*/ 382002 w 387760"/>
                    <a:gd name="connsiteY59" fmla="*/ 211906 h 388892"/>
                    <a:gd name="connsiteX60" fmla="*/ 363366 w 387760"/>
                    <a:gd name="connsiteY60" fmla="*/ 221224 h 388892"/>
                    <a:gd name="connsiteX61" fmla="*/ 363120 w 387760"/>
                    <a:gd name="connsiteY61" fmla="*/ 273733 h 388892"/>
                    <a:gd name="connsiteX62" fmla="*/ 363366 w 387760"/>
                    <a:gd name="connsiteY62" fmla="*/ 273980 h 388892"/>
                    <a:gd name="connsiteX63" fmla="*/ 364189 w 387760"/>
                    <a:gd name="connsiteY63" fmla="*/ 274802 h 388892"/>
                    <a:gd name="connsiteX64" fmla="*/ 366518 w 387760"/>
                    <a:gd name="connsiteY64" fmla="*/ 280146 h 388892"/>
                    <a:gd name="connsiteX65" fmla="*/ 364189 w 387760"/>
                    <a:gd name="connsiteY65" fmla="*/ 285627 h 388892"/>
                    <a:gd name="connsiteX66" fmla="*/ 283616 w 387760"/>
                    <a:gd name="connsiteY66" fmla="*/ 366338 h 388892"/>
                    <a:gd name="connsiteX67" fmla="*/ 278271 w 387760"/>
                    <a:gd name="connsiteY67" fmla="*/ 368667 h 388892"/>
                    <a:gd name="connsiteX68" fmla="*/ 273612 w 387760"/>
                    <a:gd name="connsiteY68" fmla="*/ 366338 h 388892"/>
                    <a:gd name="connsiteX69" fmla="*/ 272790 w 387760"/>
                    <a:gd name="connsiteY69" fmla="*/ 365515 h 388892"/>
                    <a:gd name="connsiteX70" fmla="*/ 220171 w 387760"/>
                    <a:gd name="connsiteY70" fmla="*/ 365515 h 388892"/>
                    <a:gd name="connsiteX71" fmla="*/ 210031 w 387760"/>
                    <a:gd name="connsiteY71" fmla="*/ 383329 h 388892"/>
                    <a:gd name="connsiteX72" fmla="*/ 206879 w 387760"/>
                    <a:gd name="connsiteY72" fmla="*/ 387303 h 388892"/>
                    <a:gd name="connsiteX73" fmla="*/ 203042 w 387760"/>
                    <a:gd name="connsiteY73" fmla="*/ 388810 h 38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87760" h="388892">
                      <a:moveTo>
                        <a:pt x="99174" y="346194"/>
                      </a:moveTo>
                      <a:lnTo>
                        <a:pt x="99174" y="346194"/>
                      </a:lnTo>
                      <a:lnTo>
                        <a:pt x="198246" y="372504"/>
                      </a:lnTo>
                      <a:cubicBezTo>
                        <a:pt x="200740" y="366009"/>
                        <a:pt x="204728" y="360185"/>
                        <a:pt x="209894" y="355512"/>
                      </a:cubicBezTo>
                      <a:cubicBezTo>
                        <a:pt x="219267" y="345756"/>
                        <a:pt x="232257" y="340302"/>
                        <a:pt x="245795" y="340439"/>
                      </a:cubicBezTo>
                      <a:cubicBezTo>
                        <a:pt x="257320" y="340425"/>
                        <a:pt x="268515" y="344290"/>
                        <a:pt x="277586" y="351401"/>
                      </a:cubicBezTo>
                      <a:lnTo>
                        <a:pt x="348841" y="280694"/>
                      </a:lnTo>
                      <a:cubicBezTo>
                        <a:pt x="332700" y="260140"/>
                        <a:pt x="334344" y="230802"/>
                        <a:pt x="352678" y="212180"/>
                      </a:cubicBezTo>
                      <a:cubicBezTo>
                        <a:pt x="357981" y="207069"/>
                        <a:pt x="364271" y="203108"/>
                        <a:pt x="371177" y="200532"/>
                      </a:cubicBezTo>
                      <a:lnTo>
                        <a:pt x="345690" y="104612"/>
                      </a:lnTo>
                      <a:cubicBezTo>
                        <a:pt x="329370" y="107709"/>
                        <a:pt x="312570" y="102584"/>
                        <a:pt x="300744" y="90909"/>
                      </a:cubicBezTo>
                      <a:cubicBezTo>
                        <a:pt x="288411" y="78522"/>
                        <a:pt x="283246" y="60694"/>
                        <a:pt x="287041" y="43634"/>
                      </a:cubicBezTo>
                      <a:lnTo>
                        <a:pt x="187969" y="17187"/>
                      </a:lnTo>
                      <a:cubicBezTo>
                        <a:pt x="185598" y="23600"/>
                        <a:pt x="181913" y="29424"/>
                        <a:pt x="177144" y="34316"/>
                      </a:cubicBezTo>
                      <a:cubicBezTo>
                        <a:pt x="167524" y="43908"/>
                        <a:pt x="154424" y="49197"/>
                        <a:pt x="140831" y="48978"/>
                      </a:cubicBezTo>
                      <a:cubicBezTo>
                        <a:pt x="129047" y="49156"/>
                        <a:pt x="117550" y="45333"/>
                        <a:pt x="108218" y="38153"/>
                      </a:cubicBezTo>
                      <a:lnTo>
                        <a:pt x="35456" y="111874"/>
                      </a:lnTo>
                      <a:cubicBezTo>
                        <a:pt x="42554" y="121001"/>
                        <a:pt x="46363" y="132251"/>
                        <a:pt x="46281" y="143802"/>
                      </a:cubicBezTo>
                      <a:cubicBezTo>
                        <a:pt x="46062" y="157341"/>
                        <a:pt x="40841" y="170331"/>
                        <a:pt x="31619" y="180252"/>
                      </a:cubicBezTo>
                      <a:cubicBezTo>
                        <a:pt x="26796" y="184705"/>
                        <a:pt x="21287" y="188364"/>
                        <a:pt x="15312" y="191077"/>
                      </a:cubicBezTo>
                      <a:lnTo>
                        <a:pt x="41622" y="289601"/>
                      </a:lnTo>
                      <a:cubicBezTo>
                        <a:pt x="57298" y="287943"/>
                        <a:pt x="72906" y="293315"/>
                        <a:pt x="84238" y="304263"/>
                      </a:cubicBezTo>
                      <a:cubicBezTo>
                        <a:pt x="94926" y="315500"/>
                        <a:pt x="100353" y="330738"/>
                        <a:pt x="99174" y="346194"/>
                      </a:cubicBezTo>
                      <a:close/>
                      <a:moveTo>
                        <a:pt x="203042" y="388810"/>
                      </a:moveTo>
                      <a:lnTo>
                        <a:pt x="203042" y="388810"/>
                      </a:lnTo>
                      <a:cubicBezTo>
                        <a:pt x="202220" y="388810"/>
                        <a:pt x="202220" y="388810"/>
                        <a:pt x="201398" y="387988"/>
                      </a:cubicBezTo>
                      <a:lnTo>
                        <a:pt x="89171" y="358527"/>
                      </a:lnTo>
                      <a:cubicBezTo>
                        <a:pt x="85348" y="357129"/>
                        <a:pt x="83046" y="353224"/>
                        <a:pt x="83690" y="349209"/>
                      </a:cubicBezTo>
                      <a:cubicBezTo>
                        <a:pt x="86910" y="336520"/>
                        <a:pt x="83389" y="323064"/>
                        <a:pt x="74372" y="313581"/>
                      </a:cubicBezTo>
                      <a:cubicBezTo>
                        <a:pt x="64999" y="304359"/>
                        <a:pt x="51433" y="300824"/>
                        <a:pt x="38745" y="304263"/>
                      </a:cubicBezTo>
                      <a:cubicBezTo>
                        <a:pt x="34894" y="305099"/>
                        <a:pt x="31098" y="302674"/>
                        <a:pt x="30262" y="298823"/>
                      </a:cubicBezTo>
                      <a:cubicBezTo>
                        <a:pt x="30262" y="298810"/>
                        <a:pt x="30248" y="298796"/>
                        <a:pt x="30248" y="298782"/>
                      </a:cubicBezTo>
                      <a:lnTo>
                        <a:pt x="102" y="187103"/>
                      </a:lnTo>
                      <a:cubicBezTo>
                        <a:pt x="-734" y="183253"/>
                        <a:pt x="1692" y="179457"/>
                        <a:pt x="5542" y="178621"/>
                      </a:cubicBezTo>
                      <a:cubicBezTo>
                        <a:pt x="5556" y="178608"/>
                        <a:pt x="5570" y="178608"/>
                        <a:pt x="5583" y="178608"/>
                      </a:cubicBezTo>
                      <a:cubicBezTo>
                        <a:pt x="11599" y="176744"/>
                        <a:pt x="17121" y="173551"/>
                        <a:pt x="21753" y="169290"/>
                      </a:cubicBezTo>
                      <a:cubicBezTo>
                        <a:pt x="28659" y="162260"/>
                        <a:pt x="32592" y="152832"/>
                        <a:pt x="32715" y="142980"/>
                      </a:cubicBezTo>
                      <a:cubicBezTo>
                        <a:pt x="32742" y="133059"/>
                        <a:pt x="28796" y="123536"/>
                        <a:pt x="21753" y="116533"/>
                      </a:cubicBezTo>
                      <a:cubicBezTo>
                        <a:pt x="21931" y="116287"/>
                        <a:pt x="21931" y="115958"/>
                        <a:pt x="21753" y="115711"/>
                      </a:cubicBezTo>
                      <a:cubicBezTo>
                        <a:pt x="20204" y="114382"/>
                        <a:pt x="19341" y="112409"/>
                        <a:pt x="19423" y="110367"/>
                      </a:cubicBezTo>
                      <a:cubicBezTo>
                        <a:pt x="19313" y="108503"/>
                        <a:pt x="20204" y="106736"/>
                        <a:pt x="21753" y="105708"/>
                      </a:cubicBezTo>
                      <a:lnTo>
                        <a:pt x="103970" y="22668"/>
                      </a:lnTo>
                      <a:cubicBezTo>
                        <a:pt x="105067" y="21189"/>
                        <a:pt x="106793" y="20325"/>
                        <a:pt x="108629" y="20339"/>
                      </a:cubicBezTo>
                      <a:cubicBezTo>
                        <a:pt x="110698" y="20312"/>
                        <a:pt x="112685" y="21161"/>
                        <a:pt x="114111" y="22668"/>
                      </a:cubicBezTo>
                      <a:lnTo>
                        <a:pt x="114796" y="22668"/>
                      </a:lnTo>
                      <a:cubicBezTo>
                        <a:pt x="121798" y="29712"/>
                        <a:pt x="131321" y="33658"/>
                        <a:pt x="141242" y="33631"/>
                      </a:cubicBezTo>
                      <a:cubicBezTo>
                        <a:pt x="151053" y="33329"/>
                        <a:pt x="160426" y="29424"/>
                        <a:pt x="167552" y="22668"/>
                      </a:cubicBezTo>
                      <a:cubicBezTo>
                        <a:pt x="172211" y="17708"/>
                        <a:pt x="175404" y="11528"/>
                        <a:pt x="176733" y="4855"/>
                      </a:cubicBezTo>
                      <a:cubicBezTo>
                        <a:pt x="177569" y="2991"/>
                        <a:pt x="178898" y="1374"/>
                        <a:pt x="180569" y="196"/>
                      </a:cubicBezTo>
                      <a:cubicBezTo>
                        <a:pt x="182379" y="-174"/>
                        <a:pt x="184242" y="-174"/>
                        <a:pt x="186051" y="196"/>
                      </a:cubicBezTo>
                      <a:lnTo>
                        <a:pt x="298415" y="30342"/>
                      </a:lnTo>
                      <a:cubicBezTo>
                        <a:pt x="300100" y="31493"/>
                        <a:pt x="301662" y="32836"/>
                        <a:pt x="303074" y="34316"/>
                      </a:cubicBezTo>
                      <a:cubicBezTo>
                        <a:pt x="303759" y="36317"/>
                        <a:pt x="303759" y="38482"/>
                        <a:pt x="303074" y="40482"/>
                      </a:cubicBezTo>
                      <a:cubicBezTo>
                        <a:pt x="296113" y="59858"/>
                        <a:pt x="306171" y="81207"/>
                        <a:pt x="325547" y="88168"/>
                      </a:cubicBezTo>
                      <a:cubicBezTo>
                        <a:pt x="333275" y="90936"/>
                        <a:pt x="341702" y="91087"/>
                        <a:pt x="349527" y="88580"/>
                      </a:cubicBezTo>
                      <a:cubicBezTo>
                        <a:pt x="351349" y="88114"/>
                        <a:pt x="353281" y="88401"/>
                        <a:pt x="354871" y="89402"/>
                      </a:cubicBezTo>
                      <a:cubicBezTo>
                        <a:pt x="356748" y="90210"/>
                        <a:pt x="357968" y="92019"/>
                        <a:pt x="358022" y="94061"/>
                      </a:cubicBezTo>
                      <a:lnTo>
                        <a:pt x="387484" y="202588"/>
                      </a:lnTo>
                      <a:cubicBezTo>
                        <a:pt x="387949" y="204451"/>
                        <a:pt x="387648" y="206425"/>
                        <a:pt x="386661" y="208069"/>
                      </a:cubicBezTo>
                      <a:cubicBezTo>
                        <a:pt x="385483" y="209741"/>
                        <a:pt x="383866" y="211070"/>
                        <a:pt x="382002" y="211906"/>
                      </a:cubicBezTo>
                      <a:cubicBezTo>
                        <a:pt x="375110" y="213399"/>
                        <a:pt x="368697" y="216606"/>
                        <a:pt x="363366" y="221224"/>
                      </a:cubicBezTo>
                      <a:cubicBezTo>
                        <a:pt x="348800" y="235653"/>
                        <a:pt x="348691" y="259167"/>
                        <a:pt x="363120" y="273733"/>
                      </a:cubicBezTo>
                      <a:cubicBezTo>
                        <a:pt x="363202" y="273816"/>
                        <a:pt x="363284" y="273898"/>
                        <a:pt x="363366" y="273980"/>
                      </a:cubicBezTo>
                      <a:lnTo>
                        <a:pt x="364189" y="274802"/>
                      </a:lnTo>
                      <a:cubicBezTo>
                        <a:pt x="365710" y="276159"/>
                        <a:pt x="366559" y="278105"/>
                        <a:pt x="366518" y="280146"/>
                      </a:cubicBezTo>
                      <a:cubicBezTo>
                        <a:pt x="366422" y="282188"/>
                        <a:pt x="365600" y="284147"/>
                        <a:pt x="364189" y="285627"/>
                      </a:cubicBezTo>
                      <a:lnTo>
                        <a:pt x="283616" y="366338"/>
                      </a:lnTo>
                      <a:cubicBezTo>
                        <a:pt x="282108" y="367845"/>
                        <a:pt x="280601" y="367845"/>
                        <a:pt x="278271" y="368667"/>
                      </a:cubicBezTo>
                      <a:cubicBezTo>
                        <a:pt x="276463" y="368571"/>
                        <a:pt x="274777" y="367722"/>
                        <a:pt x="273612" y="366338"/>
                      </a:cubicBezTo>
                      <a:lnTo>
                        <a:pt x="272790" y="365515"/>
                      </a:lnTo>
                      <a:cubicBezTo>
                        <a:pt x="258210" y="351100"/>
                        <a:pt x="234751" y="351100"/>
                        <a:pt x="220171" y="365515"/>
                      </a:cubicBezTo>
                      <a:cubicBezTo>
                        <a:pt x="215238" y="370435"/>
                        <a:pt x="211744" y="376587"/>
                        <a:pt x="210031" y="383329"/>
                      </a:cubicBezTo>
                      <a:cubicBezTo>
                        <a:pt x="209771" y="385124"/>
                        <a:pt x="208565" y="386632"/>
                        <a:pt x="206879" y="387303"/>
                      </a:cubicBezTo>
                      <a:cubicBezTo>
                        <a:pt x="204687" y="387988"/>
                        <a:pt x="204687" y="388810"/>
                        <a:pt x="203042" y="388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23">
                  <a:extLst>
                    <a:ext uri="{FF2B5EF4-FFF2-40B4-BE49-F238E27FC236}">
                      <a16:creationId xmlns:a16="http://schemas.microsoft.com/office/drawing/2014/main" id="{54548B85-D492-0121-03BB-0BBFDC3F1BC1}"/>
                    </a:ext>
                  </a:extLst>
                </p:cNvPr>
                <p:cNvSpPr/>
                <p:nvPr/>
              </p:nvSpPr>
              <p:spPr>
                <a:xfrm>
                  <a:off x="4015659" y="2532930"/>
                  <a:ext cx="98447" cy="97816"/>
                </a:xfrm>
                <a:custGeom>
                  <a:avLst/>
                  <a:gdLst>
                    <a:gd name="connsiteX0" fmla="*/ 50860 w 102016"/>
                    <a:gd name="connsiteY0" fmla="*/ 14130 h 101362"/>
                    <a:gd name="connsiteX1" fmla="*/ 50860 w 102016"/>
                    <a:gd name="connsiteY1" fmla="*/ 14130 h 101362"/>
                    <a:gd name="connsiteX2" fmla="*/ 24413 w 102016"/>
                    <a:gd name="connsiteY2" fmla="*/ 24818 h 101362"/>
                    <a:gd name="connsiteX3" fmla="*/ 13588 w 102016"/>
                    <a:gd name="connsiteY3" fmla="*/ 50854 h 101362"/>
                    <a:gd name="connsiteX4" fmla="*/ 24413 w 102016"/>
                    <a:gd name="connsiteY4" fmla="*/ 76752 h 101362"/>
                    <a:gd name="connsiteX5" fmla="*/ 60863 w 102016"/>
                    <a:gd name="connsiteY5" fmla="*/ 85933 h 101362"/>
                    <a:gd name="connsiteX6" fmla="*/ 77170 w 102016"/>
                    <a:gd name="connsiteY6" fmla="*/ 76752 h 101362"/>
                    <a:gd name="connsiteX7" fmla="*/ 88132 w 102016"/>
                    <a:gd name="connsiteY7" fmla="*/ 50854 h 101362"/>
                    <a:gd name="connsiteX8" fmla="*/ 77170 w 102016"/>
                    <a:gd name="connsiteY8" fmla="*/ 24818 h 101362"/>
                    <a:gd name="connsiteX9" fmla="*/ 76635 w 102016"/>
                    <a:gd name="connsiteY9" fmla="*/ 24010 h 101362"/>
                    <a:gd name="connsiteX10" fmla="*/ 76484 w 102016"/>
                    <a:gd name="connsiteY10" fmla="*/ 23996 h 101362"/>
                    <a:gd name="connsiteX11" fmla="*/ 50860 w 102016"/>
                    <a:gd name="connsiteY11" fmla="*/ 14130 h 101362"/>
                    <a:gd name="connsiteX12" fmla="*/ 50860 w 102016"/>
                    <a:gd name="connsiteY12" fmla="*/ 101281 h 101362"/>
                    <a:gd name="connsiteX13" fmla="*/ 50860 w 102016"/>
                    <a:gd name="connsiteY13" fmla="*/ 101281 h 101362"/>
                    <a:gd name="connsiteX14" fmla="*/ 13588 w 102016"/>
                    <a:gd name="connsiteY14" fmla="*/ 86756 h 101362"/>
                    <a:gd name="connsiteX15" fmla="*/ 16698 w 102016"/>
                    <a:gd name="connsiteY15" fmla="*/ 13568 h 101362"/>
                    <a:gd name="connsiteX16" fmla="*/ 86487 w 102016"/>
                    <a:gd name="connsiteY16" fmla="*/ 13308 h 101362"/>
                    <a:gd name="connsiteX17" fmla="*/ 87310 w 102016"/>
                    <a:gd name="connsiteY17" fmla="*/ 14130 h 101362"/>
                    <a:gd name="connsiteX18" fmla="*/ 87310 w 102016"/>
                    <a:gd name="connsiteY18" fmla="*/ 86756 h 101362"/>
                    <a:gd name="connsiteX19" fmla="*/ 64837 w 102016"/>
                    <a:gd name="connsiteY19" fmla="*/ 99773 h 101362"/>
                    <a:gd name="connsiteX20" fmla="*/ 50860 w 102016"/>
                    <a:gd name="connsiteY20" fmla="*/ 101144 h 1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016" h="101362">
                      <a:moveTo>
                        <a:pt x="50860" y="14130"/>
                      </a:moveTo>
                      <a:lnTo>
                        <a:pt x="50860" y="14130"/>
                      </a:lnTo>
                      <a:cubicBezTo>
                        <a:pt x="40911" y="13678"/>
                        <a:pt x="31251" y="17583"/>
                        <a:pt x="24413" y="24818"/>
                      </a:cubicBezTo>
                      <a:cubicBezTo>
                        <a:pt x="17466" y="31697"/>
                        <a:pt x="13574" y="41084"/>
                        <a:pt x="13588" y="50854"/>
                      </a:cubicBezTo>
                      <a:cubicBezTo>
                        <a:pt x="13725" y="60556"/>
                        <a:pt x="17603" y="69833"/>
                        <a:pt x="24413" y="76752"/>
                      </a:cubicBezTo>
                      <a:cubicBezTo>
                        <a:pt x="34019" y="86166"/>
                        <a:pt x="47941" y="89674"/>
                        <a:pt x="60863" y="85933"/>
                      </a:cubicBezTo>
                      <a:cubicBezTo>
                        <a:pt x="66933" y="84166"/>
                        <a:pt x="72510" y="81028"/>
                        <a:pt x="77170" y="76752"/>
                      </a:cubicBezTo>
                      <a:cubicBezTo>
                        <a:pt x="84062" y="69887"/>
                        <a:pt x="87995" y="60583"/>
                        <a:pt x="88132" y="50854"/>
                      </a:cubicBezTo>
                      <a:cubicBezTo>
                        <a:pt x="88159" y="41043"/>
                        <a:pt x="84199" y="31656"/>
                        <a:pt x="77170" y="24818"/>
                      </a:cubicBezTo>
                      <a:cubicBezTo>
                        <a:pt x="77252" y="24448"/>
                        <a:pt x="77005" y="24092"/>
                        <a:pt x="76635" y="24010"/>
                      </a:cubicBezTo>
                      <a:cubicBezTo>
                        <a:pt x="76580" y="23996"/>
                        <a:pt x="76539" y="23996"/>
                        <a:pt x="76484" y="23996"/>
                      </a:cubicBezTo>
                      <a:cubicBezTo>
                        <a:pt x="69578" y="17474"/>
                        <a:pt x="60370" y="13925"/>
                        <a:pt x="50860" y="14130"/>
                      </a:cubicBezTo>
                      <a:close/>
                      <a:moveTo>
                        <a:pt x="50860" y="101281"/>
                      </a:moveTo>
                      <a:lnTo>
                        <a:pt x="50860" y="101281"/>
                      </a:lnTo>
                      <a:cubicBezTo>
                        <a:pt x="37047" y="101308"/>
                        <a:pt x="23742" y="96115"/>
                        <a:pt x="13588" y="86756"/>
                      </a:cubicBezTo>
                      <a:cubicBezTo>
                        <a:pt x="-5760" y="65694"/>
                        <a:pt x="-4377" y="32917"/>
                        <a:pt x="16698" y="13568"/>
                      </a:cubicBezTo>
                      <a:cubicBezTo>
                        <a:pt x="36403" y="-4533"/>
                        <a:pt x="66646" y="-4643"/>
                        <a:pt x="86487" y="13308"/>
                      </a:cubicBezTo>
                      <a:cubicBezTo>
                        <a:pt x="86487" y="13760"/>
                        <a:pt x="86858" y="14130"/>
                        <a:pt x="87310" y="14130"/>
                      </a:cubicBezTo>
                      <a:cubicBezTo>
                        <a:pt x="106836" y="34397"/>
                        <a:pt x="106836" y="66489"/>
                        <a:pt x="87310" y="86756"/>
                      </a:cubicBezTo>
                      <a:cubicBezTo>
                        <a:pt x="81047" y="92936"/>
                        <a:pt x="73319" y="97417"/>
                        <a:pt x="64837" y="99773"/>
                      </a:cubicBezTo>
                      <a:cubicBezTo>
                        <a:pt x="60274" y="100966"/>
                        <a:pt x="55560" y="101431"/>
                        <a:pt x="50860" y="101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24">
                  <a:extLst>
                    <a:ext uri="{FF2B5EF4-FFF2-40B4-BE49-F238E27FC236}">
                      <a16:creationId xmlns:a16="http://schemas.microsoft.com/office/drawing/2014/main" id="{DF38FE6F-CA71-3E32-8723-44676C711709}"/>
                    </a:ext>
                  </a:extLst>
                </p:cNvPr>
                <p:cNvSpPr/>
                <p:nvPr/>
              </p:nvSpPr>
              <p:spPr>
                <a:xfrm>
                  <a:off x="4041517" y="2556470"/>
                  <a:ext cx="49741" cy="51135"/>
                </a:xfrm>
                <a:custGeom>
                  <a:avLst/>
                  <a:gdLst>
                    <a:gd name="connsiteX0" fmla="*/ 25573 w 51544"/>
                    <a:gd name="connsiteY0" fmla="*/ 15225 h 52989"/>
                    <a:gd name="connsiteX1" fmla="*/ 25573 w 51544"/>
                    <a:gd name="connsiteY1" fmla="*/ 15225 h 52989"/>
                    <a:gd name="connsiteX2" fmla="*/ 14734 w 51544"/>
                    <a:gd name="connsiteY2" fmla="*/ 26036 h 52989"/>
                    <a:gd name="connsiteX3" fmla="*/ 14748 w 51544"/>
                    <a:gd name="connsiteY3" fmla="*/ 26461 h 52989"/>
                    <a:gd name="connsiteX4" fmla="*/ 24942 w 51544"/>
                    <a:gd name="connsiteY4" fmla="*/ 37355 h 52989"/>
                    <a:gd name="connsiteX5" fmla="*/ 28450 w 51544"/>
                    <a:gd name="connsiteY5" fmla="*/ 36875 h 52989"/>
                    <a:gd name="connsiteX6" fmla="*/ 33109 w 51544"/>
                    <a:gd name="connsiteY6" fmla="*/ 34409 h 52989"/>
                    <a:gd name="connsiteX7" fmla="*/ 36261 w 51544"/>
                    <a:gd name="connsiteY7" fmla="*/ 26461 h 52989"/>
                    <a:gd name="connsiteX8" fmla="*/ 33109 w 51544"/>
                    <a:gd name="connsiteY8" fmla="*/ 18376 h 52989"/>
                    <a:gd name="connsiteX9" fmla="*/ 25573 w 51544"/>
                    <a:gd name="connsiteY9" fmla="*/ 15225 h 52989"/>
                    <a:gd name="connsiteX10" fmla="*/ 25573 w 51544"/>
                    <a:gd name="connsiteY10" fmla="*/ 52908 h 52989"/>
                    <a:gd name="connsiteX11" fmla="*/ 25573 w 51544"/>
                    <a:gd name="connsiteY11" fmla="*/ 52908 h 52989"/>
                    <a:gd name="connsiteX12" fmla="*/ 7759 w 51544"/>
                    <a:gd name="connsiteY12" fmla="*/ 44823 h 52989"/>
                    <a:gd name="connsiteX13" fmla="*/ 7129 w 51544"/>
                    <a:gd name="connsiteY13" fmla="*/ 8592 h 52989"/>
                    <a:gd name="connsiteX14" fmla="*/ 7759 w 51544"/>
                    <a:gd name="connsiteY14" fmla="*/ 7962 h 52989"/>
                    <a:gd name="connsiteX15" fmla="*/ 41619 w 51544"/>
                    <a:gd name="connsiteY15" fmla="*/ 5975 h 52989"/>
                    <a:gd name="connsiteX16" fmla="*/ 42838 w 51544"/>
                    <a:gd name="connsiteY16" fmla="*/ 7140 h 52989"/>
                    <a:gd name="connsiteX17" fmla="*/ 43660 w 51544"/>
                    <a:gd name="connsiteY17" fmla="*/ 7962 h 52989"/>
                    <a:gd name="connsiteX18" fmla="*/ 44291 w 51544"/>
                    <a:gd name="connsiteY18" fmla="*/ 44193 h 52989"/>
                    <a:gd name="connsiteX19" fmla="*/ 43660 w 51544"/>
                    <a:gd name="connsiteY19" fmla="*/ 44823 h 52989"/>
                    <a:gd name="connsiteX20" fmla="*/ 32698 w 51544"/>
                    <a:gd name="connsiteY20" fmla="*/ 51263 h 52989"/>
                    <a:gd name="connsiteX21" fmla="*/ 25573 w 51544"/>
                    <a:gd name="connsiteY21" fmla="*/ 52908 h 5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1544" h="52989">
                      <a:moveTo>
                        <a:pt x="25573" y="15225"/>
                      </a:moveTo>
                      <a:lnTo>
                        <a:pt x="25573" y="15225"/>
                      </a:lnTo>
                      <a:cubicBezTo>
                        <a:pt x="19598" y="15225"/>
                        <a:pt x="14748" y="20062"/>
                        <a:pt x="14734" y="26036"/>
                      </a:cubicBezTo>
                      <a:cubicBezTo>
                        <a:pt x="14734" y="26187"/>
                        <a:pt x="14748" y="26324"/>
                        <a:pt x="14748" y="26461"/>
                      </a:cubicBezTo>
                      <a:cubicBezTo>
                        <a:pt x="14556" y="32285"/>
                        <a:pt x="19119" y="37163"/>
                        <a:pt x="24942" y="37355"/>
                      </a:cubicBezTo>
                      <a:cubicBezTo>
                        <a:pt x="26135" y="37396"/>
                        <a:pt x="27313" y="37232"/>
                        <a:pt x="28450" y="36875"/>
                      </a:cubicBezTo>
                      <a:cubicBezTo>
                        <a:pt x="30095" y="36875"/>
                        <a:pt x="31602" y="35231"/>
                        <a:pt x="33109" y="34409"/>
                      </a:cubicBezTo>
                      <a:cubicBezTo>
                        <a:pt x="34987" y="32162"/>
                        <a:pt x="36083" y="29380"/>
                        <a:pt x="36261" y="26461"/>
                      </a:cubicBezTo>
                      <a:cubicBezTo>
                        <a:pt x="36247" y="23474"/>
                        <a:pt x="35124" y="20583"/>
                        <a:pt x="33109" y="18376"/>
                      </a:cubicBezTo>
                      <a:cubicBezTo>
                        <a:pt x="31136" y="16335"/>
                        <a:pt x="28409" y="15184"/>
                        <a:pt x="25573" y="15225"/>
                      </a:cubicBezTo>
                      <a:close/>
                      <a:moveTo>
                        <a:pt x="25573" y="52908"/>
                      </a:moveTo>
                      <a:lnTo>
                        <a:pt x="25573" y="52908"/>
                      </a:lnTo>
                      <a:cubicBezTo>
                        <a:pt x="18762" y="52812"/>
                        <a:pt x="12308" y="49879"/>
                        <a:pt x="7759" y="44823"/>
                      </a:cubicBezTo>
                      <a:cubicBezTo>
                        <a:pt x="-2423" y="34984"/>
                        <a:pt x="-2696" y="18774"/>
                        <a:pt x="7129" y="8592"/>
                      </a:cubicBezTo>
                      <a:cubicBezTo>
                        <a:pt x="7334" y="8373"/>
                        <a:pt x="7540" y="8168"/>
                        <a:pt x="7759" y="7962"/>
                      </a:cubicBezTo>
                      <a:cubicBezTo>
                        <a:pt x="16556" y="-1931"/>
                        <a:pt x="31712" y="-2822"/>
                        <a:pt x="41619" y="5975"/>
                      </a:cubicBezTo>
                      <a:cubicBezTo>
                        <a:pt x="42030" y="6345"/>
                        <a:pt x="42441" y="6743"/>
                        <a:pt x="42838" y="7140"/>
                      </a:cubicBezTo>
                      <a:cubicBezTo>
                        <a:pt x="43660" y="7140"/>
                        <a:pt x="43660" y="7140"/>
                        <a:pt x="43660" y="7962"/>
                      </a:cubicBezTo>
                      <a:cubicBezTo>
                        <a:pt x="53842" y="17801"/>
                        <a:pt x="54116" y="34011"/>
                        <a:pt x="44291" y="44193"/>
                      </a:cubicBezTo>
                      <a:cubicBezTo>
                        <a:pt x="44085" y="44412"/>
                        <a:pt x="43880" y="44617"/>
                        <a:pt x="43660" y="44823"/>
                      </a:cubicBezTo>
                      <a:cubicBezTo>
                        <a:pt x="40755" y="48043"/>
                        <a:pt x="36919" y="50290"/>
                        <a:pt x="32698" y="51263"/>
                      </a:cubicBezTo>
                      <a:cubicBezTo>
                        <a:pt x="30437" y="52209"/>
                        <a:pt x="28026" y="52771"/>
                        <a:pt x="25573" y="52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125">
                  <a:extLst>
                    <a:ext uri="{FF2B5EF4-FFF2-40B4-BE49-F238E27FC236}">
                      <a16:creationId xmlns:a16="http://schemas.microsoft.com/office/drawing/2014/main" id="{289A34E6-6BC8-2D94-FC38-5D1504CF9040}"/>
                    </a:ext>
                  </a:extLst>
                </p:cNvPr>
                <p:cNvSpPr/>
                <p:nvPr/>
              </p:nvSpPr>
              <p:spPr>
                <a:xfrm>
                  <a:off x="4093553" y="2747688"/>
                  <a:ext cx="48820" cy="47590"/>
                </a:xfrm>
                <a:custGeom>
                  <a:avLst/>
                  <a:gdLst>
                    <a:gd name="connsiteX0" fmla="*/ 25228 w 50590"/>
                    <a:gd name="connsiteY0" fmla="*/ 13573 h 49315"/>
                    <a:gd name="connsiteX1" fmla="*/ 25228 w 50590"/>
                    <a:gd name="connsiteY1" fmla="*/ 13573 h 49315"/>
                    <a:gd name="connsiteX2" fmla="*/ 17554 w 50590"/>
                    <a:gd name="connsiteY2" fmla="*/ 17410 h 49315"/>
                    <a:gd name="connsiteX3" fmla="*/ 16608 w 50590"/>
                    <a:gd name="connsiteY3" fmla="*/ 30167 h 49315"/>
                    <a:gd name="connsiteX4" fmla="*/ 17554 w 50590"/>
                    <a:gd name="connsiteY4" fmla="*/ 31113 h 49315"/>
                    <a:gd name="connsiteX5" fmla="*/ 28379 w 50590"/>
                    <a:gd name="connsiteY5" fmla="*/ 34265 h 49315"/>
                    <a:gd name="connsiteX6" fmla="*/ 32901 w 50590"/>
                    <a:gd name="connsiteY6" fmla="*/ 31113 h 49315"/>
                    <a:gd name="connsiteX7" fmla="*/ 32901 w 50590"/>
                    <a:gd name="connsiteY7" fmla="*/ 17410 h 49315"/>
                    <a:gd name="connsiteX8" fmla="*/ 32216 w 50590"/>
                    <a:gd name="connsiteY8" fmla="*/ 16588 h 49315"/>
                    <a:gd name="connsiteX9" fmla="*/ 25228 w 50590"/>
                    <a:gd name="connsiteY9" fmla="*/ 13573 h 49315"/>
                    <a:gd name="connsiteX10" fmla="*/ 25228 w 50590"/>
                    <a:gd name="connsiteY10" fmla="*/ 49201 h 49315"/>
                    <a:gd name="connsiteX11" fmla="*/ 25228 w 50590"/>
                    <a:gd name="connsiteY11" fmla="*/ 49201 h 49315"/>
                    <a:gd name="connsiteX12" fmla="*/ -54 w 50590"/>
                    <a:gd name="connsiteY12" fmla="*/ 25166 h 49315"/>
                    <a:gd name="connsiteX13" fmla="*/ 7551 w 50590"/>
                    <a:gd name="connsiteY13" fmla="*/ 6722 h 49315"/>
                    <a:gd name="connsiteX14" fmla="*/ 42219 w 50590"/>
                    <a:gd name="connsiteY14" fmla="*/ 6722 h 49315"/>
                    <a:gd name="connsiteX15" fmla="*/ 43042 w 50590"/>
                    <a:gd name="connsiteY15" fmla="*/ 6722 h 49315"/>
                    <a:gd name="connsiteX16" fmla="*/ 43398 w 50590"/>
                    <a:gd name="connsiteY16" fmla="*/ 41993 h 49315"/>
                    <a:gd name="connsiteX17" fmla="*/ 43042 w 50590"/>
                    <a:gd name="connsiteY17" fmla="*/ 42349 h 49315"/>
                    <a:gd name="connsiteX18" fmla="*/ 32216 w 50590"/>
                    <a:gd name="connsiteY18" fmla="*/ 48379 h 49315"/>
                    <a:gd name="connsiteX19" fmla="*/ 25228 w 50590"/>
                    <a:gd name="connsiteY19" fmla="*/ 49201 h 4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590" h="49315">
                      <a:moveTo>
                        <a:pt x="25228" y="13573"/>
                      </a:moveTo>
                      <a:lnTo>
                        <a:pt x="25228" y="13573"/>
                      </a:lnTo>
                      <a:cubicBezTo>
                        <a:pt x="22213" y="13573"/>
                        <a:pt x="19363" y="14998"/>
                        <a:pt x="17554" y="17410"/>
                      </a:cubicBezTo>
                      <a:cubicBezTo>
                        <a:pt x="13772" y="20671"/>
                        <a:pt x="13347" y="26385"/>
                        <a:pt x="16608" y="30167"/>
                      </a:cubicBezTo>
                      <a:cubicBezTo>
                        <a:pt x="16896" y="30510"/>
                        <a:pt x="17211" y="30825"/>
                        <a:pt x="17554" y="31113"/>
                      </a:cubicBezTo>
                      <a:cubicBezTo>
                        <a:pt x="20322" y="34059"/>
                        <a:pt x="24460" y="35265"/>
                        <a:pt x="28379" y="34265"/>
                      </a:cubicBezTo>
                      <a:cubicBezTo>
                        <a:pt x="30037" y="33456"/>
                        <a:pt x="31558" y="32387"/>
                        <a:pt x="32901" y="31113"/>
                      </a:cubicBezTo>
                      <a:cubicBezTo>
                        <a:pt x="36519" y="27262"/>
                        <a:pt x="36519" y="21261"/>
                        <a:pt x="32901" y="17410"/>
                      </a:cubicBezTo>
                      <a:lnTo>
                        <a:pt x="32216" y="16588"/>
                      </a:lnTo>
                      <a:cubicBezTo>
                        <a:pt x="30284" y="14848"/>
                        <a:pt x="27818" y="13792"/>
                        <a:pt x="25228" y="13573"/>
                      </a:cubicBezTo>
                      <a:close/>
                      <a:moveTo>
                        <a:pt x="25228" y="49201"/>
                      </a:moveTo>
                      <a:lnTo>
                        <a:pt x="25228" y="49201"/>
                      </a:lnTo>
                      <a:cubicBezTo>
                        <a:pt x="11607" y="49543"/>
                        <a:pt x="289" y="38786"/>
                        <a:pt x="-54" y="25166"/>
                      </a:cubicBezTo>
                      <a:cubicBezTo>
                        <a:pt x="-233" y="18218"/>
                        <a:pt x="2536" y="11531"/>
                        <a:pt x="7551" y="6722"/>
                      </a:cubicBezTo>
                      <a:cubicBezTo>
                        <a:pt x="17321" y="-2350"/>
                        <a:pt x="32449" y="-2350"/>
                        <a:pt x="42219" y="6722"/>
                      </a:cubicBezTo>
                      <a:lnTo>
                        <a:pt x="43042" y="6722"/>
                      </a:lnTo>
                      <a:cubicBezTo>
                        <a:pt x="52880" y="16355"/>
                        <a:pt x="53044" y="32154"/>
                        <a:pt x="43398" y="41993"/>
                      </a:cubicBezTo>
                      <a:cubicBezTo>
                        <a:pt x="43288" y="42116"/>
                        <a:pt x="43165" y="42226"/>
                        <a:pt x="43042" y="42349"/>
                      </a:cubicBezTo>
                      <a:cubicBezTo>
                        <a:pt x="40082" y="45350"/>
                        <a:pt x="36327" y="47447"/>
                        <a:pt x="32216" y="48379"/>
                      </a:cubicBezTo>
                      <a:cubicBezTo>
                        <a:pt x="29955" y="49050"/>
                        <a:pt x="27584" y="49338"/>
                        <a:pt x="25228" y="49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126">
                  <a:extLst>
                    <a:ext uri="{FF2B5EF4-FFF2-40B4-BE49-F238E27FC236}">
                      <a16:creationId xmlns:a16="http://schemas.microsoft.com/office/drawing/2014/main" id="{B4214A9E-EFA8-EA3C-B023-1AD892C3CB2E}"/>
                    </a:ext>
                  </a:extLst>
                </p:cNvPr>
                <p:cNvSpPr/>
                <p:nvPr/>
              </p:nvSpPr>
              <p:spPr>
                <a:xfrm>
                  <a:off x="4281391" y="2797380"/>
                  <a:ext cx="52154" cy="47599"/>
                </a:xfrm>
                <a:custGeom>
                  <a:avLst/>
                  <a:gdLst>
                    <a:gd name="connsiteX0" fmla="*/ 27080 w 54045"/>
                    <a:gd name="connsiteY0" fmla="*/ 14152 h 49325"/>
                    <a:gd name="connsiteX1" fmla="*/ 27080 w 54045"/>
                    <a:gd name="connsiteY1" fmla="*/ 14152 h 49325"/>
                    <a:gd name="connsiteX2" fmla="*/ 18721 w 54045"/>
                    <a:gd name="connsiteY2" fmla="*/ 17304 h 49325"/>
                    <a:gd name="connsiteX3" fmla="*/ 18721 w 54045"/>
                    <a:gd name="connsiteY3" fmla="*/ 32377 h 49325"/>
                    <a:gd name="connsiteX4" fmla="*/ 30369 w 54045"/>
                    <a:gd name="connsiteY4" fmla="*/ 34706 h 49325"/>
                    <a:gd name="connsiteX5" fmla="*/ 35165 w 54045"/>
                    <a:gd name="connsiteY5" fmla="*/ 32377 h 49325"/>
                    <a:gd name="connsiteX6" fmla="*/ 35315 w 54045"/>
                    <a:gd name="connsiteY6" fmla="*/ 17454 h 49325"/>
                    <a:gd name="connsiteX7" fmla="*/ 35165 w 54045"/>
                    <a:gd name="connsiteY7" fmla="*/ 17304 h 49325"/>
                    <a:gd name="connsiteX8" fmla="*/ 27080 w 54045"/>
                    <a:gd name="connsiteY8" fmla="*/ 14152 h 49325"/>
                    <a:gd name="connsiteX9" fmla="*/ 27080 w 54045"/>
                    <a:gd name="connsiteY9" fmla="*/ 49095 h 49325"/>
                    <a:gd name="connsiteX10" fmla="*/ 27080 w 54045"/>
                    <a:gd name="connsiteY10" fmla="*/ 49095 h 49325"/>
                    <a:gd name="connsiteX11" fmla="*/ 8033 w 54045"/>
                    <a:gd name="connsiteY11" fmla="*/ 42243 h 49325"/>
                    <a:gd name="connsiteX12" fmla="*/ 5279 w 54045"/>
                    <a:gd name="connsiteY12" fmla="*/ 10192 h 49325"/>
                    <a:gd name="connsiteX13" fmla="*/ 8033 w 54045"/>
                    <a:gd name="connsiteY13" fmla="*/ 7438 h 49325"/>
                    <a:gd name="connsiteX14" fmla="*/ 45990 w 54045"/>
                    <a:gd name="connsiteY14" fmla="*/ 6615 h 49325"/>
                    <a:gd name="connsiteX15" fmla="*/ 47949 w 54045"/>
                    <a:gd name="connsiteY15" fmla="*/ 40284 h 49325"/>
                    <a:gd name="connsiteX16" fmla="*/ 45990 w 54045"/>
                    <a:gd name="connsiteY16" fmla="*/ 42243 h 49325"/>
                    <a:gd name="connsiteX17" fmla="*/ 34479 w 54045"/>
                    <a:gd name="connsiteY17" fmla="*/ 48272 h 49325"/>
                    <a:gd name="connsiteX18" fmla="*/ 27080 w 54045"/>
                    <a:gd name="connsiteY18" fmla="*/ 49232 h 4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45" h="49325">
                      <a:moveTo>
                        <a:pt x="27080" y="14152"/>
                      </a:moveTo>
                      <a:lnTo>
                        <a:pt x="27080" y="14152"/>
                      </a:lnTo>
                      <a:cubicBezTo>
                        <a:pt x="23969" y="13988"/>
                        <a:pt x="20941" y="15125"/>
                        <a:pt x="18721" y="17304"/>
                      </a:cubicBezTo>
                      <a:cubicBezTo>
                        <a:pt x="14569" y="21469"/>
                        <a:pt x="14569" y="28211"/>
                        <a:pt x="18721" y="32377"/>
                      </a:cubicBezTo>
                      <a:cubicBezTo>
                        <a:pt x="21969" y="35049"/>
                        <a:pt x="26340" y="35926"/>
                        <a:pt x="30369" y="34706"/>
                      </a:cubicBezTo>
                      <a:cubicBezTo>
                        <a:pt x="32013" y="34706"/>
                        <a:pt x="33520" y="33199"/>
                        <a:pt x="35165" y="32377"/>
                      </a:cubicBezTo>
                      <a:cubicBezTo>
                        <a:pt x="39330" y="28293"/>
                        <a:pt x="39399" y="21620"/>
                        <a:pt x="35315" y="17454"/>
                      </a:cubicBezTo>
                      <a:cubicBezTo>
                        <a:pt x="35260" y="17400"/>
                        <a:pt x="35219" y="17358"/>
                        <a:pt x="35165" y="17304"/>
                      </a:cubicBezTo>
                      <a:cubicBezTo>
                        <a:pt x="32944" y="15303"/>
                        <a:pt x="30067" y="14179"/>
                        <a:pt x="27080" y="14152"/>
                      </a:cubicBezTo>
                      <a:close/>
                      <a:moveTo>
                        <a:pt x="27080" y="49095"/>
                      </a:moveTo>
                      <a:lnTo>
                        <a:pt x="27080" y="49095"/>
                      </a:lnTo>
                      <a:cubicBezTo>
                        <a:pt x="20091" y="49327"/>
                        <a:pt x="13281" y="46875"/>
                        <a:pt x="8033" y="42243"/>
                      </a:cubicBezTo>
                      <a:cubicBezTo>
                        <a:pt x="-1573" y="34158"/>
                        <a:pt x="-2807" y="19798"/>
                        <a:pt x="5279" y="10192"/>
                      </a:cubicBezTo>
                      <a:cubicBezTo>
                        <a:pt x="6114" y="9192"/>
                        <a:pt x="7032" y="8274"/>
                        <a:pt x="8033" y="7438"/>
                      </a:cubicBezTo>
                      <a:cubicBezTo>
                        <a:pt x="18707" y="-2264"/>
                        <a:pt x="34904" y="-2620"/>
                        <a:pt x="45990" y="6615"/>
                      </a:cubicBezTo>
                      <a:cubicBezTo>
                        <a:pt x="55829" y="15372"/>
                        <a:pt x="56705" y="30445"/>
                        <a:pt x="47949" y="40284"/>
                      </a:cubicBezTo>
                      <a:cubicBezTo>
                        <a:pt x="47333" y="40969"/>
                        <a:pt x="46688" y="41626"/>
                        <a:pt x="45990" y="42243"/>
                      </a:cubicBezTo>
                      <a:cubicBezTo>
                        <a:pt x="42797" y="45299"/>
                        <a:pt x="38809" y="47382"/>
                        <a:pt x="34479" y="48272"/>
                      </a:cubicBezTo>
                      <a:cubicBezTo>
                        <a:pt x="32081" y="48985"/>
                        <a:pt x="29587" y="49314"/>
                        <a:pt x="27080" y="49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127">
                  <a:extLst>
                    <a:ext uri="{FF2B5EF4-FFF2-40B4-BE49-F238E27FC236}">
                      <a16:creationId xmlns:a16="http://schemas.microsoft.com/office/drawing/2014/main" id="{EBC3E3E4-6760-4C5C-E263-AD211A0DC9B0}"/>
                    </a:ext>
                  </a:extLst>
                </p:cNvPr>
                <p:cNvSpPr/>
                <p:nvPr/>
              </p:nvSpPr>
              <p:spPr>
                <a:xfrm>
                  <a:off x="4419279" y="2659660"/>
                  <a:ext cx="52197" cy="47551"/>
                </a:xfrm>
                <a:custGeom>
                  <a:avLst/>
                  <a:gdLst>
                    <a:gd name="connsiteX0" fmla="*/ 35063 w 54089"/>
                    <a:gd name="connsiteY0" fmla="*/ 16547 h 49275"/>
                    <a:gd name="connsiteX1" fmla="*/ 35063 w 54089"/>
                    <a:gd name="connsiteY1" fmla="*/ 16547 h 49275"/>
                    <a:gd name="connsiteX2" fmla="*/ 26978 w 54089"/>
                    <a:gd name="connsiteY2" fmla="*/ 13532 h 49275"/>
                    <a:gd name="connsiteX3" fmla="*/ 18619 w 54089"/>
                    <a:gd name="connsiteY3" fmla="*/ 17232 h 49275"/>
                    <a:gd name="connsiteX4" fmla="*/ 18619 w 54089"/>
                    <a:gd name="connsiteY4" fmla="*/ 30935 h 49275"/>
                    <a:gd name="connsiteX5" fmla="*/ 30266 w 54089"/>
                    <a:gd name="connsiteY5" fmla="*/ 33949 h 49275"/>
                    <a:gd name="connsiteX6" fmla="*/ 35063 w 54089"/>
                    <a:gd name="connsiteY6" fmla="*/ 30935 h 49275"/>
                    <a:gd name="connsiteX7" fmla="*/ 36447 w 54089"/>
                    <a:gd name="connsiteY7" fmla="*/ 18602 h 49275"/>
                    <a:gd name="connsiteX8" fmla="*/ 35063 w 54089"/>
                    <a:gd name="connsiteY8" fmla="*/ 17232 h 49275"/>
                    <a:gd name="connsiteX9" fmla="*/ 26978 w 54089"/>
                    <a:gd name="connsiteY9" fmla="*/ 49160 h 49275"/>
                    <a:gd name="connsiteX10" fmla="*/ 26978 w 54089"/>
                    <a:gd name="connsiteY10" fmla="*/ 49160 h 49275"/>
                    <a:gd name="connsiteX11" fmla="*/ 7931 w 54089"/>
                    <a:gd name="connsiteY11" fmla="*/ 42308 h 49275"/>
                    <a:gd name="connsiteX12" fmla="*/ 5971 w 54089"/>
                    <a:gd name="connsiteY12" fmla="*/ 8640 h 49275"/>
                    <a:gd name="connsiteX13" fmla="*/ 7931 w 54089"/>
                    <a:gd name="connsiteY13" fmla="*/ 6681 h 49275"/>
                    <a:gd name="connsiteX14" fmla="*/ 45888 w 54089"/>
                    <a:gd name="connsiteY14" fmla="*/ 6681 h 49275"/>
                    <a:gd name="connsiteX15" fmla="*/ 48272 w 54089"/>
                    <a:gd name="connsiteY15" fmla="*/ 39924 h 49275"/>
                    <a:gd name="connsiteX16" fmla="*/ 45888 w 54089"/>
                    <a:gd name="connsiteY16" fmla="*/ 42308 h 49275"/>
                    <a:gd name="connsiteX17" fmla="*/ 34378 w 54089"/>
                    <a:gd name="connsiteY17" fmla="*/ 48337 h 49275"/>
                    <a:gd name="connsiteX18" fmla="*/ 26978 w 54089"/>
                    <a:gd name="connsiteY18" fmla="*/ 49160 h 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089" h="49275">
                      <a:moveTo>
                        <a:pt x="35063" y="16547"/>
                      </a:moveTo>
                      <a:lnTo>
                        <a:pt x="35063" y="16547"/>
                      </a:lnTo>
                      <a:cubicBezTo>
                        <a:pt x="32733" y="14751"/>
                        <a:pt x="29910" y="13696"/>
                        <a:pt x="26978" y="13532"/>
                      </a:cubicBezTo>
                      <a:cubicBezTo>
                        <a:pt x="23854" y="13779"/>
                        <a:pt x="20894" y="15080"/>
                        <a:pt x="18619" y="17232"/>
                      </a:cubicBezTo>
                      <a:cubicBezTo>
                        <a:pt x="14933" y="21055"/>
                        <a:pt x="14933" y="27112"/>
                        <a:pt x="18619" y="30935"/>
                      </a:cubicBezTo>
                      <a:cubicBezTo>
                        <a:pt x="21771" y="33799"/>
                        <a:pt x="26128" y="34936"/>
                        <a:pt x="30266" y="33949"/>
                      </a:cubicBezTo>
                      <a:cubicBezTo>
                        <a:pt x="32062" y="33292"/>
                        <a:pt x="33692" y="32264"/>
                        <a:pt x="35063" y="30935"/>
                      </a:cubicBezTo>
                      <a:cubicBezTo>
                        <a:pt x="38845" y="27906"/>
                        <a:pt x="39461" y="22398"/>
                        <a:pt x="36447" y="18602"/>
                      </a:cubicBezTo>
                      <a:cubicBezTo>
                        <a:pt x="36036" y="18095"/>
                        <a:pt x="35570" y="17643"/>
                        <a:pt x="35063" y="17232"/>
                      </a:cubicBezTo>
                      <a:close/>
                      <a:moveTo>
                        <a:pt x="26978" y="49160"/>
                      </a:moveTo>
                      <a:lnTo>
                        <a:pt x="26978" y="49160"/>
                      </a:lnTo>
                      <a:cubicBezTo>
                        <a:pt x="20017" y="49228"/>
                        <a:pt x="13248" y="46803"/>
                        <a:pt x="7931" y="42308"/>
                      </a:cubicBezTo>
                      <a:cubicBezTo>
                        <a:pt x="-1908" y="33552"/>
                        <a:pt x="-2785" y="18479"/>
                        <a:pt x="5971" y="8640"/>
                      </a:cubicBezTo>
                      <a:cubicBezTo>
                        <a:pt x="6588" y="7955"/>
                        <a:pt x="7232" y="7297"/>
                        <a:pt x="7931" y="6681"/>
                      </a:cubicBezTo>
                      <a:cubicBezTo>
                        <a:pt x="18976" y="-2336"/>
                        <a:pt x="34843" y="-2336"/>
                        <a:pt x="45888" y="6681"/>
                      </a:cubicBezTo>
                      <a:cubicBezTo>
                        <a:pt x="55726" y="15204"/>
                        <a:pt x="56795" y="30085"/>
                        <a:pt x="48272" y="39924"/>
                      </a:cubicBezTo>
                      <a:cubicBezTo>
                        <a:pt x="47532" y="40773"/>
                        <a:pt x="46737" y="41568"/>
                        <a:pt x="45888" y="42308"/>
                      </a:cubicBezTo>
                      <a:cubicBezTo>
                        <a:pt x="42654" y="45309"/>
                        <a:pt x="38680" y="47392"/>
                        <a:pt x="34378" y="48337"/>
                      </a:cubicBezTo>
                      <a:cubicBezTo>
                        <a:pt x="31979" y="49023"/>
                        <a:pt x="29472" y="49296"/>
                        <a:pt x="26978" y="49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128">
                  <a:extLst>
                    <a:ext uri="{FF2B5EF4-FFF2-40B4-BE49-F238E27FC236}">
                      <a16:creationId xmlns:a16="http://schemas.microsoft.com/office/drawing/2014/main" id="{BFE1025E-0220-5CFF-395F-C1FC355D4A86}"/>
                    </a:ext>
                  </a:extLst>
                </p:cNvPr>
                <p:cNvSpPr/>
                <p:nvPr/>
              </p:nvSpPr>
              <p:spPr>
                <a:xfrm>
                  <a:off x="4370660" y="2472160"/>
                  <a:ext cx="49720" cy="48037"/>
                </a:xfrm>
                <a:custGeom>
                  <a:avLst/>
                  <a:gdLst>
                    <a:gd name="connsiteX0" fmla="*/ 25699 w 51523"/>
                    <a:gd name="connsiteY0" fmla="*/ 13522 h 49779"/>
                    <a:gd name="connsiteX1" fmla="*/ 25699 w 51523"/>
                    <a:gd name="connsiteY1" fmla="*/ 13522 h 49779"/>
                    <a:gd name="connsiteX2" fmla="*/ 17888 w 51523"/>
                    <a:gd name="connsiteY2" fmla="*/ 16536 h 49779"/>
                    <a:gd name="connsiteX3" fmla="*/ 14874 w 51523"/>
                    <a:gd name="connsiteY3" fmla="*/ 24073 h 49779"/>
                    <a:gd name="connsiteX4" fmla="*/ 17888 w 51523"/>
                    <a:gd name="connsiteY4" fmla="*/ 31610 h 49779"/>
                    <a:gd name="connsiteX5" fmla="*/ 28850 w 51523"/>
                    <a:gd name="connsiteY5" fmla="*/ 34624 h 49779"/>
                    <a:gd name="connsiteX6" fmla="*/ 33509 w 51523"/>
                    <a:gd name="connsiteY6" fmla="*/ 31610 h 49779"/>
                    <a:gd name="connsiteX7" fmla="*/ 36661 w 51523"/>
                    <a:gd name="connsiteY7" fmla="*/ 24073 h 49779"/>
                    <a:gd name="connsiteX8" fmla="*/ 33509 w 51523"/>
                    <a:gd name="connsiteY8" fmla="*/ 16536 h 49779"/>
                    <a:gd name="connsiteX9" fmla="*/ 25699 w 51523"/>
                    <a:gd name="connsiteY9" fmla="*/ 13522 h 49779"/>
                    <a:gd name="connsiteX10" fmla="*/ 25699 w 51523"/>
                    <a:gd name="connsiteY10" fmla="*/ 49012 h 49779"/>
                    <a:gd name="connsiteX11" fmla="*/ 25699 w 51523"/>
                    <a:gd name="connsiteY11" fmla="*/ 49012 h 49779"/>
                    <a:gd name="connsiteX12" fmla="*/ 7748 w 51523"/>
                    <a:gd name="connsiteY12" fmla="*/ 42298 h 49779"/>
                    <a:gd name="connsiteX13" fmla="*/ -62 w 51523"/>
                    <a:gd name="connsiteY13" fmla="*/ 24073 h 49779"/>
                    <a:gd name="connsiteX14" fmla="*/ 7748 w 51523"/>
                    <a:gd name="connsiteY14" fmla="*/ 6670 h 49779"/>
                    <a:gd name="connsiteX15" fmla="*/ 43787 w 51523"/>
                    <a:gd name="connsiteY15" fmla="*/ 6670 h 49779"/>
                    <a:gd name="connsiteX16" fmla="*/ 51461 w 51523"/>
                    <a:gd name="connsiteY16" fmla="*/ 24073 h 49779"/>
                    <a:gd name="connsiteX17" fmla="*/ 43787 w 51523"/>
                    <a:gd name="connsiteY17" fmla="*/ 42298 h 49779"/>
                    <a:gd name="connsiteX18" fmla="*/ 32687 w 51523"/>
                    <a:gd name="connsiteY18" fmla="*/ 48327 h 49779"/>
                    <a:gd name="connsiteX19" fmla="*/ 25699 w 51523"/>
                    <a:gd name="connsiteY19" fmla="*/ 49697 h 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523" h="49779">
                      <a:moveTo>
                        <a:pt x="25699" y="13522"/>
                      </a:moveTo>
                      <a:lnTo>
                        <a:pt x="25699" y="13522"/>
                      </a:lnTo>
                      <a:cubicBezTo>
                        <a:pt x="22849" y="13727"/>
                        <a:pt x="20136" y="14782"/>
                        <a:pt x="17888" y="16536"/>
                      </a:cubicBezTo>
                      <a:cubicBezTo>
                        <a:pt x="15888" y="18523"/>
                        <a:pt x="14805" y="21250"/>
                        <a:pt x="14874" y="24073"/>
                      </a:cubicBezTo>
                      <a:cubicBezTo>
                        <a:pt x="14531" y="26937"/>
                        <a:pt x="15669" y="29773"/>
                        <a:pt x="17888" y="31610"/>
                      </a:cubicBezTo>
                      <a:cubicBezTo>
                        <a:pt x="20780" y="34432"/>
                        <a:pt x="24918" y="35570"/>
                        <a:pt x="28850" y="34624"/>
                      </a:cubicBezTo>
                      <a:cubicBezTo>
                        <a:pt x="30591" y="33953"/>
                        <a:pt x="32180" y="32925"/>
                        <a:pt x="33509" y="31610"/>
                      </a:cubicBezTo>
                      <a:cubicBezTo>
                        <a:pt x="35798" y="29814"/>
                        <a:pt x="36990" y="26964"/>
                        <a:pt x="36661" y="24073"/>
                      </a:cubicBezTo>
                      <a:cubicBezTo>
                        <a:pt x="36730" y="21223"/>
                        <a:pt x="35579" y="18482"/>
                        <a:pt x="33509" y="16536"/>
                      </a:cubicBezTo>
                      <a:cubicBezTo>
                        <a:pt x="31194" y="14892"/>
                        <a:pt x="28508" y="13851"/>
                        <a:pt x="25699" y="13522"/>
                      </a:cubicBezTo>
                      <a:close/>
                      <a:moveTo>
                        <a:pt x="25699" y="49012"/>
                      </a:moveTo>
                      <a:lnTo>
                        <a:pt x="25699" y="49012"/>
                      </a:lnTo>
                      <a:cubicBezTo>
                        <a:pt x="19067" y="49218"/>
                        <a:pt x="12613" y="46806"/>
                        <a:pt x="7748" y="42298"/>
                      </a:cubicBezTo>
                      <a:cubicBezTo>
                        <a:pt x="2966" y="37406"/>
                        <a:pt x="170" y="30911"/>
                        <a:pt x="-62" y="24073"/>
                      </a:cubicBezTo>
                      <a:cubicBezTo>
                        <a:pt x="225" y="17482"/>
                        <a:pt x="3007" y="11261"/>
                        <a:pt x="7748" y="6670"/>
                      </a:cubicBezTo>
                      <a:cubicBezTo>
                        <a:pt x="18066" y="-2333"/>
                        <a:pt x="33468" y="-2333"/>
                        <a:pt x="43787" y="6670"/>
                      </a:cubicBezTo>
                      <a:cubicBezTo>
                        <a:pt x="48487" y="11274"/>
                        <a:pt x="51227" y="17509"/>
                        <a:pt x="51461" y="24073"/>
                      </a:cubicBezTo>
                      <a:cubicBezTo>
                        <a:pt x="51255" y="30897"/>
                        <a:pt x="48528" y="37392"/>
                        <a:pt x="43787" y="42298"/>
                      </a:cubicBezTo>
                      <a:cubicBezTo>
                        <a:pt x="40539" y="45038"/>
                        <a:pt x="36757" y="47094"/>
                        <a:pt x="32687" y="48327"/>
                      </a:cubicBezTo>
                      <a:cubicBezTo>
                        <a:pt x="30440" y="49136"/>
                        <a:pt x="28083" y="49601"/>
                        <a:pt x="25699" y="496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129">
                  <a:extLst>
                    <a:ext uri="{FF2B5EF4-FFF2-40B4-BE49-F238E27FC236}">
                      <a16:creationId xmlns:a16="http://schemas.microsoft.com/office/drawing/2014/main" id="{136152A0-F7B6-B5FA-D03B-B59B328D146D}"/>
                    </a:ext>
                  </a:extLst>
                </p:cNvPr>
                <p:cNvSpPr/>
                <p:nvPr/>
              </p:nvSpPr>
              <p:spPr>
                <a:xfrm>
                  <a:off x="4183151" y="2415268"/>
                  <a:ext cx="47393" cy="50741"/>
                </a:xfrm>
                <a:custGeom>
                  <a:avLst/>
                  <a:gdLst>
                    <a:gd name="connsiteX0" fmla="*/ 24603 w 49111"/>
                    <a:gd name="connsiteY0" fmla="*/ 14651 h 52581"/>
                    <a:gd name="connsiteX1" fmla="*/ 24603 w 49111"/>
                    <a:gd name="connsiteY1" fmla="*/ 14651 h 52581"/>
                    <a:gd name="connsiteX2" fmla="*/ 17066 w 49111"/>
                    <a:gd name="connsiteY2" fmla="*/ 17939 h 52581"/>
                    <a:gd name="connsiteX3" fmla="*/ 14051 w 49111"/>
                    <a:gd name="connsiteY3" fmla="*/ 25887 h 52581"/>
                    <a:gd name="connsiteX4" fmla="*/ 17066 w 49111"/>
                    <a:gd name="connsiteY4" fmla="*/ 33972 h 52581"/>
                    <a:gd name="connsiteX5" fmla="*/ 27480 w 49111"/>
                    <a:gd name="connsiteY5" fmla="*/ 37261 h 52581"/>
                    <a:gd name="connsiteX6" fmla="*/ 32002 w 49111"/>
                    <a:gd name="connsiteY6" fmla="*/ 33972 h 52581"/>
                    <a:gd name="connsiteX7" fmla="*/ 32002 w 49111"/>
                    <a:gd name="connsiteY7" fmla="*/ 17939 h 52581"/>
                    <a:gd name="connsiteX8" fmla="*/ 24603 w 49111"/>
                    <a:gd name="connsiteY8" fmla="*/ 14651 h 52581"/>
                    <a:gd name="connsiteX9" fmla="*/ 24603 w 49111"/>
                    <a:gd name="connsiteY9" fmla="*/ 52471 h 52581"/>
                    <a:gd name="connsiteX10" fmla="*/ 24603 w 49111"/>
                    <a:gd name="connsiteY10" fmla="*/ 52471 h 52581"/>
                    <a:gd name="connsiteX11" fmla="*/ 7337 w 49111"/>
                    <a:gd name="connsiteY11" fmla="*/ 45208 h 52581"/>
                    <a:gd name="connsiteX12" fmla="*/ -62 w 49111"/>
                    <a:gd name="connsiteY12" fmla="*/ 25887 h 52581"/>
                    <a:gd name="connsiteX13" fmla="*/ 7337 w 49111"/>
                    <a:gd name="connsiteY13" fmla="*/ 7388 h 52581"/>
                    <a:gd name="connsiteX14" fmla="*/ 39470 w 49111"/>
                    <a:gd name="connsiteY14" fmla="*/ 5812 h 52581"/>
                    <a:gd name="connsiteX15" fmla="*/ 41046 w 49111"/>
                    <a:gd name="connsiteY15" fmla="*/ 7388 h 52581"/>
                    <a:gd name="connsiteX16" fmla="*/ 41731 w 49111"/>
                    <a:gd name="connsiteY16" fmla="*/ 7388 h 52581"/>
                    <a:gd name="connsiteX17" fmla="*/ 41731 w 49111"/>
                    <a:gd name="connsiteY17" fmla="*/ 45208 h 52581"/>
                    <a:gd name="connsiteX18" fmla="*/ 31317 w 49111"/>
                    <a:gd name="connsiteY18" fmla="*/ 51649 h 52581"/>
                    <a:gd name="connsiteX19" fmla="*/ 24603 w 49111"/>
                    <a:gd name="connsiteY19" fmla="*/ 52471 h 52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111" h="52581">
                      <a:moveTo>
                        <a:pt x="24603" y="14651"/>
                      </a:moveTo>
                      <a:lnTo>
                        <a:pt x="24603" y="14651"/>
                      </a:lnTo>
                      <a:cubicBezTo>
                        <a:pt x="21807" y="14952"/>
                        <a:pt x="19176" y="16103"/>
                        <a:pt x="17066" y="17939"/>
                      </a:cubicBezTo>
                      <a:cubicBezTo>
                        <a:pt x="15107" y="20118"/>
                        <a:pt x="14038" y="22955"/>
                        <a:pt x="14051" y="25887"/>
                      </a:cubicBezTo>
                      <a:cubicBezTo>
                        <a:pt x="13764" y="28902"/>
                        <a:pt x="14874" y="31889"/>
                        <a:pt x="17066" y="33972"/>
                      </a:cubicBezTo>
                      <a:cubicBezTo>
                        <a:pt x="19670" y="36891"/>
                        <a:pt x="23671" y="38151"/>
                        <a:pt x="27480" y="37261"/>
                      </a:cubicBezTo>
                      <a:cubicBezTo>
                        <a:pt x="29138" y="36397"/>
                        <a:pt x="30673" y="35287"/>
                        <a:pt x="32002" y="33972"/>
                      </a:cubicBezTo>
                      <a:cubicBezTo>
                        <a:pt x="35455" y="29189"/>
                        <a:pt x="35455" y="22722"/>
                        <a:pt x="32002" y="17939"/>
                      </a:cubicBezTo>
                      <a:cubicBezTo>
                        <a:pt x="29892" y="16172"/>
                        <a:pt x="27330" y="15034"/>
                        <a:pt x="24603" y="14651"/>
                      </a:cubicBezTo>
                      <a:close/>
                      <a:moveTo>
                        <a:pt x="24603" y="52471"/>
                      </a:moveTo>
                      <a:lnTo>
                        <a:pt x="24603" y="52471"/>
                      </a:lnTo>
                      <a:cubicBezTo>
                        <a:pt x="18080" y="52594"/>
                        <a:pt x="11818" y="49950"/>
                        <a:pt x="7337" y="45208"/>
                      </a:cubicBezTo>
                      <a:cubicBezTo>
                        <a:pt x="2760" y="39796"/>
                        <a:pt x="143" y="32985"/>
                        <a:pt x="-62" y="25887"/>
                      </a:cubicBezTo>
                      <a:cubicBezTo>
                        <a:pt x="157" y="19049"/>
                        <a:pt x="2774" y="12499"/>
                        <a:pt x="7337" y="7388"/>
                      </a:cubicBezTo>
                      <a:cubicBezTo>
                        <a:pt x="15778" y="-1916"/>
                        <a:pt x="30152" y="-2629"/>
                        <a:pt x="39470" y="5812"/>
                      </a:cubicBezTo>
                      <a:cubicBezTo>
                        <a:pt x="40018" y="6306"/>
                        <a:pt x="40539" y="6840"/>
                        <a:pt x="41046" y="7388"/>
                      </a:cubicBezTo>
                      <a:lnTo>
                        <a:pt x="41731" y="7388"/>
                      </a:lnTo>
                      <a:cubicBezTo>
                        <a:pt x="51488" y="18104"/>
                        <a:pt x="51488" y="34493"/>
                        <a:pt x="41731" y="45208"/>
                      </a:cubicBezTo>
                      <a:cubicBezTo>
                        <a:pt x="38552" y="47798"/>
                        <a:pt x="35058" y="49963"/>
                        <a:pt x="31317" y="51649"/>
                      </a:cubicBezTo>
                      <a:cubicBezTo>
                        <a:pt x="29152" y="52320"/>
                        <a:pt x="26877" y="52594"/>
                        <a:pt x="24603" y="52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130">
                  <a:extLst>
                    <a:ext uri="{FF2B5EF4-FFF2-40B4-BE49-F238E27FC236}">
                      <a16:creationId xmlns:a16="http://schemas.microsoft.com/office/drawing/2014/main" id="{C02179AB-743C-8CBF-1CCA-9CCE6112AFB5}"/>
                    </a:ext>
                  </a:extLst>
                </p:cNvPr>
                <p:cNvSpPr/>
                <p:nvPr/>
              </p:nvSpPr>
              <p:spPr>
                <a:xfrm>
                  <a:off x="4158623" y="2391320"/>
                  <a:ext cx="98510" cy="97682"/>
                </a:xfrm>
                <a:custGeom>
                  <a:avLst/>
                  <a:gdLst>
                    <a:gd name="connsiteX0" fmla="*/ 24396 w 102081"/>
                    <a:gd name="connsiteY0" fmla="*/ 24530 h 101223"/>
                    <a:gd name="connsiteX1" fmla="*/ 24396 w 102081"/>
                    <a:gd name="connsiteY1" fmla="*/ 24530 h 101223"/>
                    <a:gd name="connsiteX2" fmla="*/ 23669 w 102081"/>
                    <a:gd name="connsiteY2" fmla="*/ 75875 h 101223"/>
                    <a:gd name="connsiteX3" fmla="*/ 23710 w 102081"/>
                    <a:gd name="connsiteY3" fmla="*/ 75916 h 101223"/>
                    <a:gd name="connsiteX4" fmla="*/ 24396 w 102081"/>
                    <a:gd name="connsiteY4" fmla="*/ 75916 h 101223"/>
                    <a:gd name="connsiteX5" fmla="*/ 76878 w 102081"/>
                    <a:gd name="connsiteY5" fmla="*/ 75916 h 101223"/>
                    <a:gd name="connsiteX6" fmla="*/ 86059 w 102081"/>
                    <a:gd name="connsiteY6" fmla="*/ 58376 h 101223"/>
                    <a:gd name="connsiteX7" fmla="*/ 76878 w 102081"/>
                    <a:gd name="connsiteY7" fmla="*/ 23845 h 101223"/>
                    <a:gd name="connsiteX8" fmla="*/ 24560 w 102081"/>
                    <a:gd name="connsiteY8" fmla="*/ 24366 h 101223"/>
                    <a:gd name="connsiteX9" fmla="*/ 24396 w 102081"/>
                    <a:gd name="connsiteY9" fmla="*/ 24530 h 101223"/>
                    <a:gd name="connsiteX10" fmla="*/ 50705 w 102081"/>
                    <a:gd name="connsiteY10" fmla="*/ 101130 h 101223"/>
                    <a:gd name="connsiteX11" fmla="*/ 50705 w 102081"/>
                    <a:gd name="connsiteY11" fmla="*/ 101130 h 101223"/>
                    <a:gd name="connsiteX12" fmla="*/ 13707 w 102081"/>
                    <a:gd name="connsiteY12" fmla="*/ 86605 h 101223"/>
                    <a:gd name="connsiteX13" fmla="*/ 12885 w 102081"/>
                    <a:gd name="connsiteY13" fmla="*/ 85782 h 101223"/>
                    <a:gd name="connsiteX14" fmla="*/ 17393 w 102081"/>
                    <a:gd name="connsiteY14" fmla="*/ 12869 h 101223"/>
                    <a:gd name="connsiteX15" fmla="*/ 86881 w 102081"/>
                    <a:gd name="connsiteY15" fmla="*/ 13842 h 101223"/>
                    <a:gd name="connsiteX16" fmla="*/ 100584 w 102081"/>
                    <a:gd name="connsiteY16" fmla="*/ 62898 h 101223"/>
                    <a:gd name="connsiteX17" fmla="*/ 86881 w 102081"/>
                    <a:gd name="connsiteY17" fmla="*/ 86605 h 101223"/>
                    <a:gd name="connsiteX18" fmla="*/ 50705 w 102081"/>
                    <a:gd name="connsiteY18" fmla="*/ 101130 h 10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081" h="101223">
                      <a:moveTo>
                        <a:pt x="24396" y="24530"/>
                      </a:moveTo>
                      <a:lnTo>
                        <a:pt x="24396" y="24530"/>
                      </a:lnTo>
                      <a:cubicBezTo>
                        <a:pt x="10021" y="38507"/>
                        <a:pt x="9692" y="61501"/>
                        <a:pt x="23669" y="75875"/>
                      </a:cubicBezTo>
                      <a:cubicBezTo>
                        <a:pt x="23683" y="75889"/>
                        <a:pt x="23697" y="75903"/>
                        <a:pt x="23710" y="75916"/>
                      </a:cubicBezTo>
                      <a:lnTo>
                        <a:pt x="24396" y="75916"/>
                      </a:lnTo>
                      <a:cubicBezTo>
                        <a:pt x="39154" y="89756"/>
                        <a:pt x="62120" y="89756"/>
                        <a:pt x="76878" y="75916"/>
                      </a:cubicBezTo>
                      <a:cubicBezTo>
                        <a:pt x="81591" y="71093"/>
                        <a:pt x="84784" y="64995"/>
                        <a:pt x="86059" y="58376"/>
                      </a:cubicBezTo>
                      <a:cubicBezTo>
                        <a:pt x="89375" y="46058"/>
                        <a:pt x="85881" y="32889"/>
                        <a:pt x="76878" y="23845"/>
                      </a:cubicBezTo>
                      <a:cubicBezTo>
                        <a:pt x="62284" y="9539"/>
                        <a:pt x="38866" y="9772"/>
                        <a:pt x="24560" y="24366"/>
                      </a:cubicBezTo>
                      <a:cubicBezTo>
                        <a:pt x="24505" y="24421"/>
                        <a:pt x="24450" y="24475"/>
                        <a:pt x="24396" y="24530"/>
                      </a:cubicBezTo>
                      <a:close/>
                      <a:moveTo>
                        <a:pt x="50705" y="101130"/>
                      </a:moveTo>
                      <a:lnTo>
                        <a:pt x="50705" y="101130"/>
                      </a:lnTo>
                      <a:cubicBezTo>
                        <a:pt x="36920" y="101431"/>
                        <a:pt x="23601" y="96197"/>
                        <a:pt x="13707" y="86605"/>
                      </a:cubicBezTo>
                      <a:cubicBezTo>
                        <a:pt x="13707" y="86152"/>
                        <a:pt x="13337" y="85782"/>
                        <a:pt x="12885" y="85782"/>
                      </a:cubicBezTo>
                      <a:cubicBezTo>
                        <a:pt x="-6011" y="64406"/>
                        <a:pt x="-3983" y="31752"/>
                        <a:pt x="17393" y="12869"/>
                      </a:cubicBezTo>
                      <a:cubicBezTo>
                        <a:pt x="37345" y="-4767"/>
                        <a:pt x="67436" y="-4342"/>
                        <a:pt x="86881" y="13842"/>
                      </a:cubicBezTo>
                      <a:cubicBezTo>
                        <a:pt x="99611" y="26736"/>
                        <a:pt x="104791" y="45277"/>
                        <a:pt x="100584" y="62898"/>
                      </a:cubicBezTo>
                      <a:cubicBezTo>
                        <a:pt x="98090" y="71833"/>
                        <a:pt x="93376" y="79986"/>
                        <a:pt x="86881" y="86605"/>
                      </a:cubicBezTo>
                      <a:cubicBezTo>
                        <a:pt x="77207" y="96018"/>
                        <a:pt x="64203" y="101239"/>
                        <a:pt x="50705" y="101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160">
                  <a:extLst>
                    <a:ext uri="{FF2B5EF4-FFF2-40B4-BE49-F238E27FC236}">
                      <a16:creationId xmlns:a16="http://schemas.microsoft.com/office/drawing/2014/main" id="{420D4A17-0DA9-59BC-D525-5B3E8CAD853A}"/>
                    </a:ext>
                  </a:extLst>
                </p:cNvPr>
                <p:cNvSpPr/>
                <p:nvPr/>
              </p:nvSpPr>
              <p:spPr>
                <a:xfrm>
                  <a:off x="4344051" y="2447109"/>
                  <a:ext cx="101879" cy="99536"/>
                </a:xfrm>
                <a:custGeom>
                  <a:avLst/>
                  <a:gdLst>
                    <a:gd name="connsiteX0" fmla="*/ 52862 w 105573"/>
                    <a:gd name="connsiteY0" fmla="*/ 13720 h 103145"/>
                    <a:gd name="connsiteX1" fmla="*/ 52862 w 105573"/>
                    <a:gd name="connsiteY1" fmla="*/ 13720 h 103145"/>
                    <a:gd name="connsiteX2" fmla="*/ 25456 w 105573"/>
                    <a:gd name="connsiteY2" fmla="*/ 24546 h 103145"/>
                    <a:gd name="connsiteX3" fmla="*/ 16823 w 105573"/>
                    <a:gd name="connsiteY3" fmla="*/ 38249 h 103145"/>
                    <a:gd name="connsiteX4" fmla="*/ 25456 w 105573"/>
                    <a:gd name="connsiteY4" fmla="*/ 76891 h 103145"/>
                    <a:gd name="connsiteX5" fmla="*/ 64372 w 105573"/>
                    <a:gd name="connsiteY5" fmla="*/ 86209 h 103145"/>
                    <a:gd name="connsiteX6" fmla="*/ 79446 w 105573"/>
                    <a:gd name="connsiteY6" fmla="*/ 76891 h 103145"/>
                    <a:gd name="connsiteX7" fmla="*/ 80734 w 105573"/>
                    <a:gd name="connsiteY7" fmla="*/ 25560 h 103145"/>
                    <a:gd name="connsiteX8" fmla="*/ 79446 w 105573"/>
                    <a:gd name="connsiteY8" fmla="*/ 24272 h 103145"/>
                    <a:gd name="connsiteX9" fmla="*/ 52862 w 105573"/>
                    <a:gd name="connsiteY9" fmla="*/ 13720 h 103145"/>
                    <a:gd name="connsiteX10" fmla="*/ 52862 w 105573"/>
                    <a:gd name="connsiteY10" fmla="*/ 102789 h 103145"/>
                    <a:gd name="connsiteX11" fmla="*/ 52862 w 105573"/>
                    <a:gd name="connsiteY11" fmla="*/ 102789 h 103145"/>
                    <a:gd name="connsiteX12" fmla="*/ 15453 w 105573"/>
                    <a:gd name="connsiteY12" fmla="*/ 87990 h 103145"/>
                    <a:gd name="connsiteX13" fmla="*/ 3669 w 105573"/>
                    <a:gd name="connsiteY13" fmla="*/ 33179 h 103145"/>
                    <a:gd name="connsiteX14" fmla="*/ 15453 w 105573"/>
                    <a:gd name="connsiteY14" fmla="*/ 14543 h 103145"/>
                    <a:gd name="connsiteX15" fmla="*/ 89997 w 105573"/>
                    <a:gd name="connsiteY15" fmla="*/ 14543 h 103145"/>
                    <a:gd name="connsiteX16" fmla="*/ 90915 w 105573"/>
                    <a:gd name="connsiteY16" fmla="*/ 87209 h 103145"/>
                    <a:gd name="connsiteX17" fmla="*/ 89997 w 105573"/>
                    <a:gd name="connsiteY17" fmla="*/ 88127 h 103145"/>
                    <a:gd name="connsiteX18" fmla="*/ 68620 w 105573"/>
                    <a:gd name="connsiteY18" fmla="*/ 100597 h 103145"/>
                    <a:gd name="connsiteX19" fmla="*/ 52862 w 105573"/>
                    <a:gd name="connsiteY19" fmla="*/ 103063 h 103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5573" h="103145">
                      <a:moveTo>
                        <a:pt x="52862" y="13720"/>
                      </a:moveTo>
                      <a:lnTo>
                        <a:pt x="52862" y="13720"/>
                      </a:lnTo>
                      <a:cubicBezTo>
                        <a:pt x="42653" y="13529"/>
                        <a:pt x="32773" y="17420"/>
                        <a:pt x="25456" y="24546"/>
                      </a:cubicBezTo>
                      <a:cubicBezTo>
                        <a:pt x="21496" y="28341"/>
                        <a:pt x="18536" y="33042"/>
                        <a:pt x="16823" y="38249"/>
                      </a:cubicBezTo>
                      <a:cubicBezTo>
                        <a:pt x="11547" y="51678"/>
                        <a:pt x="14959" y="66984"/>
                        <a:pt x="25456" y="76891"/>
                      </a:cubicBezTo>
                      <a:cubicBezTo>
                        <a:pt x="35582" y="87168"/>
                        <a:pt x="50683" y="90786"/>
                        <a:pt x="64372" y="86209"/>
                      </a:cubicBezTo>
                      <a:cubicBezTo>
                        <a:pt x="70224" y="84688"/>
                        <a:pt x="75472" y="81440"/>
                        <a:pt x="79446" y="76891"/>
                      </a:cubicBezTo>
                      <a:cubicBezTo>
                        <a:pt x="93971" y="63065"/>
                        <a:pt x="94546" y="40085"/>
                        <a:pt x="80734" y="25560"/>
                      </a:cubicBezTo>
                      <a:cubicBezTo>
                        <a:pt x="80309" y="25121"/>
                        <a:pt x="79884" y="24683"/>
                        <a:pt x="79446" y="24272"/>
                      </a:cubicBezTo>
                      <a:cubicBezTo>
                        <a:pt x="72293" y="17420"/>
                        <a:pt x="62755" y="13638"/>
                        <a:pt x="52862" y="13720"/>
                      </a:cubicBezTo>
                      <a:close/>
                      <a:moveTo>
                        <a:pt x="52862" y="102789"/>
                      </a:moveTo>
                      <a:lnTo>
                        <a:pt x="52862" y="102789"/>
                      </a:lnTo>
                      <a:cubicBezTo>
                        <a:pt x="38967" y="102776"/>
                        <a:pt x="25593" y="97486"/>
                        <a:pt x="15453" y="87990"/>
                      </a:cubicBezTo>
                      <a:cubicBezTo>
                        <a:pt x="558" y="73917"/>
                        <a:pt x="-4142" y="52130"/>
                        <a:pt x="3669" y="33179"/>
                      </a:cubicBezTo>
                      <a:cubicBezTo>
                        <a:pt x="6080" y="26122"/>
                        <a:pt x="10109" y="19736"/>
                        <a:pt x="15453" y="14543"/>
                      </a:cubicBezTo>
                      <a:cubicBezTo>
                        <a:pt x="36473" y="-4957"/>
                        <a:pt x="68977" y="-4957"/>
                        <a:pt x="89997" y="14543"/>
                      </a:cubicBezTo>
                      <a:cubicBezTo>
                        <a:pt x="110318" y="34357"/>
                        <a:pt x="110729" y="66888"/>
                        <a:pt x="90915" y="87209"/>
                      </a:cubicBezTo>
                      <a:cubicBezTo>
                        <a:pt x="90613" y="87524"/>
                        <a:pt x="90312" y="87826"/>
                        <a:pt x="89997" y="88127"/>
                      </a:cubicBezTo>
                      <a:cubicBezTo>
                        <a:pt x="83967" y="93937"/>
                        <a:pt x="76636" y="98213"/>
                        <a:pt x="68620" y="100597"/>
                      </a:cubicBezTo>
                      <a:cubicBezTo>
                        <a:pt x="63509" y="102145"/>
                        <a:pt x="58206" y="102981"/>
                        <a:pt x="52862" y="10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164">
                  <a:extLst>
                    <a:ext uri="{FF2B5EF4-FFF2-40B4-BE49-F238E27FC236}">
                      <a16:creationId xmlns:a16="http://schemas.microsoft.com/office/drawing/2014/main" id="{921F4B71-EA08-1150-1917-E52072A6A159}"/>
                    </a:ext>
                  </a:extLst>
                </p:cNvPr>
                <p:cNvSpPr/>
                <p:nvPr/>
              </p:nvSpPr>
              <p:spPr>
                <a:xfrm>
                  <a:off x="4068245" y="2721345"/>
                  <a:ext cx="96818" cy="100616"/>
                </a:xfrm>
                <a:custGeom>
                  <a:avLst/>
                  <a:gdLst>
                    <a:gd name="connsiteX0" fmla="*/ 50357 w 100328"/>
                    <a:gd name="connsiteY0" fmla="*/ 14289 h 104264"/>
                    <a:gd name="connsiteX1" fmla="*/ 50357 w 100328"/>
                    <a:gd name="connsiteY1" fmla="*/ 14289 h 104264"/>
                    <a:gd name="connsiteX2" fmla="*/ 41313 w 100328"/>
                    <a:gd name="connsiteY2" fmla="*/ 15934 h 104264"/>
                    <a:gd name="connsiteX3" fmla="*/ 24733 w 100328"/>
                    <a:gd name="connsiteY3" fmla="*/ 25252 h 104264"/>
                    <a:gd name="connsiteX4" fmla="*/ 14181 w 100328"/>
                    <a:gd name="connsiteY4" fmla="*/ 51835 h 104264"/>
                    <a:gd name="connsiteX5" fmla="*/ 24733 w 100328"/>
                    <a:gd name="connsiteY5" fmla="*/ 79241 h 104264"/>
                    <a:gd name="connsiteX6" fmla="*/ 75982 w 100328"/>
                    <a:gd name="connsiteY6" fmla="*/ 79241 h 104264"/>
                    <a:gd name="connsiteX7" fmla="*/ 84889 w 100328"/>
                    <a:gd name="connsiteY7" fmla="*/ 61153 h 104264"/>
                    <a:gd name="connsiteX8" fmla="*/ 75982 w 100328"/>
                    <a:gd name="connsiteY8" fmla="*/ 25252 h 104264"/>
                    <a:gd name="connsiteX9" fmla="*/ 50357 w 100328"/>
                    <a:gd name="connsiteY9" fmla="*/ 14289 h 104264"/>
                    <a:gd name="connsiteX10" fmla="*/ 50357 w 100328"/>
                    <a:gd name="connsiteY10" fmla="*/ 104180 h 104264"/>
                    <a:gd name="connsiteX11" fmla="*/ 50357 w 100328"/>
                    <a:gd name="connsiteY11" fmla="*/ 104180 h 104264"/>
                    <a:gd name="connsiteX12" fmla="*/ 15004 w 100328"/>
                    <a:gd name="connsiteY12" fmla="*/ 89381 h 104264"/>
                    <a:gd name="connsiteX13" fmla="*/ 15004 w 100328"/>
                    <a:gd name="connsiteY13" fmla="*/ 15111 h 104264"/>
                    <a:gd name="connsiteX14" fmla="*/ 37614 w 100328"/>
                    <a:gd name="connsiteY14" fmla="*/ 1409 h 104264"/>
                    <a:gd name="connsiteX15" fmla="*/ 85711 w 100328"/>
                    <a:gd name="connsiteY15" fmla="*/ 15111 h 104264"/>
                    <a:gd name="connsiteX16" fmla="*/ 98455 w 100328"/>
                    <a:gd name="connsiteY16" fmla="*/ 65127 h 104264"/>
                    <a:gd name="connsiteX17" fmla="*/ 85711 w 100328"/>
                    <a:gd name="connsiteY17" fmla="*/ 89381 h 104264"/>
                    <a:gd name="connsiteX18" fmla="*/ 50357 w 100328"/>
                    <a:gd name="connsiteY18" fmla="*/ 104180 h 10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0328" h="104264">
                      <a:moveTo>
                        <a:pt x="50357" y="14289"/>
                      </a:moveTo>
                      <a:lnTo>
                        <a:pt x="50357" y="14289"/>
                      </a:lnTo>
                      <a:cubicBezTo>
                        <a:pt x="47288" y="14440"/>
                        <a:pt x="44246" y="14988"/>
                        <a:pt x="41313" y="15934"/>
                      </a:cubicBezTo>
                      <a:cubicBezTo>
                        <a:pt x="34969" y="17304"/>
                        <a:pt x="29200" y="20551"/>
                        <a:pt x="24733" y="25252"/>
                      </a:cubicBezTo>
                      <a:cubicBezTo>
                        <a:pt x="18142" y="32569"/>
                        <a:pt x="14401" y="41996"/>
                        <a:pt x="14181" y="51835"/>
                      </a:cubicBezTo>
                      <a:cubicBezTo>
                        <a:pt x="14264" y="61948"/>
                        <a:pt x="18018" y="71677"/>
                        <a:pt x="24733" y="79241"/>
                      </a:cubicBezTo>
                      <a:cubicBezTo>
                        <a:pt x="38957" y="93204"/>
                        <a:pt x="61758" y="93204"/>
                        <a:pt x="75982" y="79241"/>
                      </a:cubicBezTo>
                      <a:cubicBezTo>
                        <a:pt x="80490" y="74102"/>
                        <a:pt x="83560" y="67868"/>
                        <a:pt x="84889" y="61153"/>
                      </a:cubicBezTo>
                      <a:cubicBezTo>
                        <a:pt x="88054" y="48451"/>
                        <a:pt x="84724" y="34994"/>
                        <a:pt x="75982" y="25252"/>
                      </a:cubicBezTo>
                      <a:cubicBezTo>
                        <a:pt x="69281" y="18263"/>
                        <a:pt x="60032" y="14317"/>
                        <a:pt x="50357" y="14289"/>
                      </a:cubicBezTo>
                      <a:close/>
                      <a:moveTo>
                        <a:pt x="50357" y="104180"/>
                      </a:moveTo>
                      <a:lnTo>
                        <a:pt x="50357" y="104180"/>
                      </a:lnTo>
                      <a:cubicBezTo>
                        <a:pt x="37038" y="104304"/>
                        <a:pt x="24253" y="98959"/>
                        <a:pt x="15004" y="89381"/>
                      </a:cubicBezTo>
                      <a:cubicBezTo>
                        <a:pt x="-5085" y="68704"/>
                        <a:pt x="-5085" y="35789"/>
                        <a:pt x="15004" y="15111"/>
                      </a:cubicBezTo>
                      <a:cubicBezTo>
                        <a:pt x="21239" y="8671"/>
                        <a:pt x="29022" y="3944"/>
                        <a:pt x="37614" y="1409"/>
                      </a:cubicBezTo>
                      <a:cubicBezTo>
                        <a:pt x="54948" y="-2908"/>
                        <a:pt x="73269" y="2299"/>
                        <a:pt x="85711" y="15111"/>
                      </a:cubicBezTo>
                      <a:cubicBezTo>
                        <a:pt x="98400" y="28417"/>
                        <a:pt x="103237" y="47368"/>
                        <a:pt x="98455" y="65127"/>
                      </a:cubicBezTo>
                      <a:cubicBezTo>
                        <a:pt x="96221" y="74116"/>
                        <a:pt x="91850" y="82434"/>
                        <a:pt x="85711" y="89381"/>
                      </a:cubicBezTo>
                      <a:cubicBezTo>
                        <a:pt x="76461" y="98959"/>
                        <a:pt x="63676" y="104304"/>
                        <a:pt x="50357" y="104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165">
                  <a:extLst>
                    <a:ext uri="{FF2B5EF4-FFF2-40B4-BE49-F238E27FC236}">
                      <a16:creationId xmlns:a16="http://schemas.microsoft.com/office/drawing/2014/main" id="{97B25473-432F-60BF-E185-AA0A31BCDDE4}"/>
                    </a:ext>
                  </a:extLst>
                </p:cNvPr>
                <p:cNvSpPr/>
                <p:nvPr/>
              </p:nvSpPr>
              <p:spPr>
                <a:xfrm>
                  <a:off x="4258457" y="2772261"/>
                  <a:ext cx="99719" cy="99553"/>
                </a:xfrm>
                <a:custGeom>
                  <a:avLst/>
                  <a:gdLst>
                    <a:gd name="connsiteX0" fmla="*/ 25222 w 103334"/>
                    <a:gd name="connsiteY0" fmla="*/ 25382 h 103162"/>
                    <a:gd name="connsiteX1" fmla="*/ 25222 w 103334"/>
                    <a:gd name="connsiteY1" fmla="*/ 25382 h 103162"/>
                    <a:gd name="connsiteX2" fmla="*/ 24166 w 103334"/>
                    <a:gd name="connsiteY2" fmla="*/ 76535 h 103162"/>
                    <a:gd name="connsiteX3" fmla="*/ 25222 w 103334"/>
                    <a:gd name="connsiteY3" fmla="*/ 77590 h 103162"/>
                    <a:gd name="connsiteX4" fmla="*/ 77978 w 103334"/>
                    <a:gd name="connsiteY4" fmla="*/ 77590 h 103162"/>
                    <a:gd name="connsiteX5" fmla="*/ 79170 w 103334"/>
                    <a:gd name="connsiteY5" fmla="*/ 26437 h 103162"/>
                    <a:gd name="connsiteX6" fmla="*/ 78800 w 103334"/>
                    <a:gd name="connsiteY6" fmla="*/ 26067 h 103162"/>
                    <a:gd name="connsiteX7" fmla="*/ 77978 w 103334"/>
                    <a:gd name="connsiteY7" fmla="*/ 25382 h 103162"/>
                    <a:gd name="connsiteX8" fmla="*/ 25222 w 103334"/>
                    <a:gd name="connsiteY8" fmla="*/ 25382 h 103162"/>
                    <a:gd name="connsiteX9" fmla="*/ 51668 w 103334"/>
                    <a:gd name="connsiteY9" fmla="*/ 103078 h 103162"/>
                    <a:gd name="connsiteX10" fmla="*/ 51668 w 103334"/>
                    <a:gd name="connsiteY10" fmla="*/ 103078 h 103162"/>
                    <a:gd name="connsiteX11" fmla="*/ 15081 w 103334"/>
                    <a:gd name="connsiteY11" fmla="*/ 87593 h 103162"/>
                    <a:gd name="connsiteX12" fmla="*/ 1379 w 103334"/>
                    <a:gd name="connsiteY12" fmla="*/ 39085 h 103162"/>
                    <a:gd name="connsiteX13" fmla="*/ 15081 w 103334"/>
                    <a:gd name="connsiteY13" fmla="*/ 15379 h 103162"/>
                    <a:gd name="connsiteX14" fmla="*/ 86775 w 103334"/>
                    <a:gd name="connsiteY14" fmla="*/ 14173 h 103162"/>
                    <a:gd name="connsiteX15" fmla="*/ 87981 w 103334"/>
                    <a:gd name="connsiteY15" fmla="*/ 15379 h 103162"/>
                    <a:gd name="connsiteX16" fmla="*/ 88803 w 103334"/>
                    <a:gd name="connsiteY16" fmla="*/ 16064 h 103162"/>
                    <a:gd name="connsiteX17" fmla="*/ 88200 w 103334"/>
                    <a:gd name="connsiteY17" fmla="*/ 87374 h 103162"/>
                    <a:gd name="connsiteX18" fmla="*/ 87981 w 103334"/>
                    <a:gd name="connsiteY18" fmla="*/ 87593 h 103162"/>
                    <a:gd name="connsiteX19" fmla="*/ 51668 w 103334"/>
                    <a:gd name="connsiteY19" fmla="*/ 103078 h 10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3334" h="103162">
                      <a:moveTo>
                        <a:pt x="25222" y="25382"/>
                      </a:moveTo>
                      <a:lnTo>
                        <a:pt x="25222" y="25382"/>
                      </a:lnTo>
                      <a:cubicBezTo>
                        <a:pt x="10806" y="39208"/>
                        <a:pt x="10327" y="62120"/>
                        <a:pt x="24166" y="76535"/>
                      </a:cubicBezTo>
                      <a:cubicBezTo>
                        <a:pt x="24509" y="76891"/>
                        <a:pt x="24865" y="77248"/>
                        <a:pt x="25222" y="77590"/>
                      </a:cubicBezTo>
                      <a:cubicBezTo>
                        <a:pt x="39843" y="92033"/>
                        <a:pt x="63357" y="92033"/>
                        <a:pt x="77978" y="77590"/>
                      </a:cubicBezTo>
                      <a:cubicBezTo>
                        <a:pt x="92434" y="63791"/>
                        <a:pt x="92955" y="40894"/>
                        <a:pt x="79170" y="26437"/>
                      </a:cubicBezTo>
                      <a:cubicBezTo>
                        <a:pt x="79047" y="26314"/>
                        <a:pt x="78923" y="26191"/>
                        <a:pt x="78800" y="26067"/>
                      </a:cubicBezTo>
                      <a:lnTo>
                        <a:pt x="77978" y="25382"/>
                      </a:lnTo>
                      <a:cubicBezTo>
                        <a:pt x="63357" y="10939"/>
                        <a:pt x="39843" y="10939"/>
                        <a:pt x="25222" y="25382"/>
                      </a:cubicBezTo>
                      <a:close/>
                      <a:moveTo>
                        <a:pt x="51668" y="103078"/>
                      </a:moveTo>
                      <a:lnTo>
                        <a:pt x="51668" y="103078"/>
                      </a:lnTo>
                      <a:cubicBezTo>
                        <a:pt x="37842" y="103242"/>
                        <a:pt x="24591" y="97624"/>
                        <a:pt x="15081" y="87593"/>
                      </a:cubicBezTo>
                      <a:cubicBezTo>
                        <a:pt x="2352" y="74932"/>
                        <a:pt x="-2842" y="56542"/>
                        <a:pt x="1379" y="39085"/>
                      </a:cubicBezTo>
                      <a:cubicBezTo>
                        <a:pt x="3475" y="29986"/>
                        <a:pt x="8244" y="21723"/>
                        <a:pt x="15081" y="15379"/>
                      </a:cubicBezTo>
                      <a:cubicBezTo>
                        <a:pt x="34540" y="-4751"/>
                        <a:pt x="66646" y="-5299"/>
                        <a:pt x="86775" y="14173"/>
                      </a:cubicBezTo>
                      <a:cubicBezTo>
                        <a:pt x="87186" y="14570"/>
                        <a:pt x="87583" y="14968"/>
                        <a:pt x="87981" y="15379"/>
                      </a:cubicBezTo>
                      <a:cubicBezTo>
                        <a:pt x="88803" y="15379"/>
                        <a:pt x="88803" y="15379"/>
                        <a:pt x="88803" y="16064"/>
                      </a:cubicBezTo>
                      <a:cubicBezTo>
                        <a:pt x="108330" y="35920"/>
                        <a:pt x="108056" y="67847"/>
                        <a:pt x="88200" y="87374"/>
                      </a:cubicBezTo>
                      <a:cubicBezTo>
                        <a:pt x="88132" y="87443"/>
                        <a:pt x="88050" y="87525"/>
                        <a:pt x="87981" y="87593"/>
                      </a:cubicBezTo>
                      <a:cubicBezTo>
                        <a:pt x="78567" y="97596"/>
                        <a:pt x="65399" y="103215"/>
                        <a:pt x="51668" y="1030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166">
                  <a:extLst>
                    <a:ext uri="{FF2B5EF4-FFF2-40B4-BE49-F238E27FC236}">
                      <a16:creationId xmlns:a16="http://schemas.microsoft.com/office/drawing/2014/main" id="{865812A7-F546-E62F-7B53-217B88A869FE}"/>
                    </a:ext>
                  </a:extLst>
                </p:cNvPr>
                <p:cNvSpPr/>
                <p:nvPr/>
              </p:nvSpPr>
              <p:spPr>
                <a:xfrm>
                  <a:off x="4394812" y="2633770"/>
                  <a:ext cx="102125" cy="100127"/>
                </a:xfrm>
                <a:custGeom>
                  <a:avLst/>
                  <a:gdLst>
                    <a:gd name="connsiteX0" fmla="*/ 52743 w 105827"/>
                    <a:gd name="connsiteY0" fmla="*/ 13778 h 103757"/>
                    <a:gd name="connsiteX1" fmla="*/ 52743 w 105827"/>
                    <a:gd name="connsiteY1" fmla="*/ 13778 h 103757"/>
                    <a:gd name="connsiteX2" fmla="*/ 44796 w 105827"/>
                    <a:gd name="connsiteY2" fmla="*/ 15422 h 103757"/>
                    <a:gd name="connsiteX3" fmla="*/ 25611 w 105827"/>
                    <a:gd name="connsiteY3" fmla="*/ 24740 h 103757"/>
                    <a:gd name="connsiteX4" fmla="*/ 24954 w 105827"/>
                    <a:gd name="connsiteY4" fmla="*/ 77250 h 103757"/>
                    <a:gd name="connsiteX5" fmla="*/ 25611 w 105827"/>
                    <a:gd name="connsiteY5" fmla="*/ 77907 h 103757"/>
                    <a:gd name="connsiteX6" fmla="*/ 26434 w 105827"/>
                    <a:gd name="connsiteY6" fmla="*/ 78729 h 103757"/>
                    <a:gd name="connsiteX7" fmla="*/ 79601 w 105827"/>
                    <a:gd name="connsiteY7" fmla="*/ 77907 h 103757"/>
                    <a:gd name="connsiteX8" fmla="*/ 90700 w 105827"/>
                    <a:gd name="connsiteY8" fmla="*/ 51324 h 103757"/>
                    <a:gd name="connsiteX9" fmla="*/ 79601 w 105827"/>
                    <a:gd name="connsiteY9" fmla="*/ 24740 h 103757"/>
                    <a:gd name="connsiteX10" fmla="*/ 52743 w 105827"/>
                    <a:gd name="connsiteY10" fmla="*/ 13778 h 103757"/>
                    <a:gd name="connsiteX11" fmla="*/ 52743 w 105827"/>
                    <a:gd name="connsiteY11" fmla="*/ 103669 h 103757"/>
                    <a:gd name="connsiteX12" fmla="*/ 52743 w 105827"/>
                    <a:gd name="connsiteY12" fmla="*/ 103669 h 103757"/>
                    <a:gd name="connsiteX13" fmla="*/ 16157 w 105827"/>
                    <a:gd name="connsiteY13" fmla="*/ 89966 h 103757"/>
                    <a:gd name="connsiteX14" fmla="*/ 15334 w 105827"/>
                    <a:gd name="connsiteY14" fmla="*/ 89144 h 103757"/>
                    <a:gd name="connsiteX15" fmla="*/ 15279 w 105827"/>
                    <a:gd name="connsiteY15" fmla="*/ 14929 h 103757"/>
                    <a:gd name="connsiteX16" fmla="*/ 15334 w 105827"/>
                    <a:gd name="connsiteY16" fmla="*/ 14874 h 103757"/>
                    <a:gd name="connsiteX17" fmla="*/ 41507 w 105827"/>
                    <a:gd name="connsiteY17" fmla="*/ 1171 h 103757"/>
                    <a:gd name="connsiteX18" fmla="*/ 90015 w 105827"/>
                    <a:gd name="connsiteY18" fmla="*/ 14874 h 103757"/>
                    <a:gd name="connsiteX19" fmla="*/ 91235 w 105827"/>
                    <a:gd name="connsiteY19" fmla="*/ 87924 h 103757"/>
                    <a:gd name="connsiteX20" fmla="*/ 90015 w 105827"/>
                    <a:gd name="connsiteY20" fmla="*/ 89144 h 103757"/>
                    <a:gd name="connsiteX21" fmla="*/ 52743 w 105827"/>
                    <a:gd name="connsiteY21" fmla="*/ 103669 h 10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827" h="103757">
                      <a:moveTo>
                        <a:pt x="52743" y="13778"/>
                      </a:moveTo>
                      <a:lnTo>
                        <a:pt x="52743" y="13778"/>
                      </a:lnTo>
                      <a:cubicBezTo>
                        <a:pt x="50030" y="13915"/>
                        <a:pt x="47344" y="14477"/>
                        <a:pt x="44796" y="15422"/>
                      </a:cubicBezTo>
                      <a:cubicBezTo>
                        <a:pt x="37725" y="16874"/>
                        <a:pt x="31134" y="20081"/>
                        <a:pt x="25611" y="24740"/>
                      </a:cubicBezTo>
                      <a:cubicBezTo>
                        <a:pt x="10936" y="39060"/>
                        <a:pt x="10634" y="62574"/>
                        <a:pt x="24954" y="77250"/>
                      </a:cubicBezTo>
                      <a:cubicBezTo>
                        <a:pt x="25173" y="77469"/>
                        <a:pt x="25392" y="77688"/>
                        <a:pt x="25611" y="77907"/>
                      </a:cubicBezTo>
                      <a:lnTo>
                        <a:pt x="26434" y="78729"/>
                      </a:lnTo>
                      <a:cubicBezTo>
                        <a:pt x="41397" y="93063"/>
                        <a:pt x="65090" y="92693"/>
                        <a:pt x="79601" y="77907"/>
                      </a:cubicBezTo>
                      <a:cubicBezTo>
                        <a:pt x="86740" y="70905"/>
                        <a:pt x="90742" y="61327"/>
                        <a:pt x="90700" y="51324"/>
                      </a:cubicBezTo>
                      <a:cubicBezTo>
                        <a:pt x="90426" y="41389"/>
                        <a:pt x="86480" y="31920"/>
                        <a:pt x="79601" y="24740"/>
                      </a:cubicBezTo>
                      <a:cubicBezTo>
                        <a:pt x="72448" y="17683"/>
                        <a:pt x="62788" y="13750"/>
                        <a:pt x="52743" y="13778"/>
                      </a:cubicBezTo>
                      <a:close/>
                      <a:moveTo>
                        <a:pt x="52743" y="103669"/>
                      </a:moveTo>
                      <a:lnTo>
                        <a:pt x="52743" y="103669"/>
                      </a:lnTo>
                      <a:cubicBezTo>
                        <a:pt x="39273" y="103751"/>
                        <a:pt x="26256" y="98873"/>
                        <a:pt x="16157" y="89966"/>
                      </a:cubicBezTo>
                      <a:cubicBezTo>
                        <a:pt x="16157" y="89514"/>
                        <a:pt x="15787" y="89144"/>
                        <a:pt x="15334" y="89144"/>
                      </a:cubicBezTo>
                      <a:cubicBezTo>
                        <a:pt x="-5179" y="68658"/>
                        <a:pt x="-5192" y="35428"/>
                        <a:pt x="15279" y="14929"/>
                      </a:cubicBezTo>
                      <a:cubicBezTo>
                        <a:pt x="15307" y="14901"/>
                        <a:pt x="15321" y="14888"/>
                        <a:pt x="15334" y="14874"/>
                      </a:cubicBezTo>
                      <a:cubicBezTo>
                        <a:pt x="22638" y="7995"/>
                        <a:pt x="31696" y="3254"/>
                        <a:pt x="41507" y="1171"/>
                      </a:cubicBezTo>
                      <a:cubicBezTo>
                        <a:pt x="58951" y="-2679"/>
                        <a:pt x="77162" y="2473"/>
                        <a:pt x="90015" y="14874"/>
                      </a:cubicBezTo>
                      <a:cubicBezTo>
                        <a:pt x="110529" y="34702"/>
                        <a:pt x="111077" y="67411"/>
                        <a:pt x="91235" y="87924"/>
                      </a:cubicBezTo>
                      <a:cubicBezTo>
                        <a:pt x="90837" y="88335"/>
                        <a:pt x="90426" y="88746"/>
                        <a:pt x="90015" y="89144"/>
                      </a:cubicBezTo>
                      <a:cubicBezTo>
                        <a:pt x="79971" y="98681"/>
                        <a:pt x="66583" y="103888"/>
                        <a:pt x="52743" y="103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67">
                  <a:extLst>
                    <a:ext uri="{FF2B5EF4-FFF2-40B4-BE49-F238E27FC236}">
                      <a16:creationId xmlns:a16="http://schemas.microsoft.com/office/drawing/2014/main" id="{B0F9F9D8-B37A-85F8-8EDB-5604532B69A5}"/>
                    </a:ext>
                  </a:extLst>
                </p:cNvPr>
                <p:cNvSpPr/>
                <p:nvPr/>
              </p:nvSpPr>
              <p:spPr>
                <a:xfrm>
                  <a:off x="4325372" y="2642790"/>
                  <a:ext cx="86821" cy="33709"/>
                </a:xfrm>
                <a:custGeom>
                  <a:avLst/>
                  <a:gdLst>
                    <a:gd name="connsiteX0" fmla="*/ 82769 w 89969"/>
                    <a:gd name="connsiteY0" fmla="*/ 34850 h 34931"/>
                    <a:gd name="connsiteX1" fmla="*/ 81262 w 89969"/>
                    <a:gd name="connsiteY1" fmla="*/ 34850 h 34931"/>
                    <a:gd name="connsiteX2" fmla="*/ 5485 w 89969"/>
                    <a:gd name="connsiteY2" fmla="*/ 14021 h 34931"/>
                    <a:gd name="connsiteX3" fmla="*/ 113 w 89969"/>
                    <a:gd name="connsiteY3" fmla="*/ 5498 h 34931"/>
                    <a:gd name="connsiteX4" fmla="*/ 141 w 89969"/>
                    <a:gd name="connsiteY4" fmla="*/ 5389 h 34931"/>
                    <a:gd name="connsiteX5" fmla="*/ 9322 w 89969"/>
                    <a:gd name="connsiteY5" fmla="*/ 44 h 34931"/>
                    <a:gd name="connsiteX6" fmla="*/ 84414 w 89969"/>
                    <a:gd name="connsiteY6" fmla="*/ 20873 h 34931"/>
                    <a:gd name="connsiteX7" fmla="*/ 89758 w 89969"/>
                    <a:gd name="connsiteY7" fmla="*/ 29369 h 34931"/>
                    <a:gd name="connsiteX8" fmla="*/ 82769 w 89969"/>
                    <a:gd name="connsiteY8" fmla="*/ 34850 h 34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69" h="34931">
                      <a:moveTo>
                        <a:pt x="82769" y="34850"/>
                      </a:moveTo>
                      <a:lnTo>
                        <a:pt x="81262" y="34850"/>
                      </a:lnTo>
                      <a:lnTo>
                        <a:pt x="5485" y="14021"/>
                      </a:lnTo>
                      <a:cubicBezTo>
                        <a:pt x="1648" y="13144"/>
                        <a:pt x="-750" y="9335"/>
                        <a:pt x="113" y="5498"/>
                      </a:cubicBezTo>
                      <a:cubicBezTo>
                        <a:pt x="127" y="5457"/>
                        <a:pt x="127" y="5430"/>
                        <a:pt x="141" y="5389"/>
                      </a:cubicBezTo>
                      <a:cubicBezTo>
                        <a:pt x="1484" y="1606"/>
                        <a:pt x="5362" y="-655"/>
                        <a:pt x="9322" y="44"/>
                      </a:cubicBezTo>
                      <a:lnTo>
                        <a:pt x="84414" y="20873"/>
                      </a:lnTo>
                      <a:cubicBezTo>
                        <a:pt x="88182" y="21818"/>
                        <a:pt x="90539" y="25559"/>
                        <a:pt x="89758" y="29369"/>
                      </a:cubicBezTo>
                      <a:cubicBezTo>
                        <a:pt x="88908" y="32548"/>
                        <a:pt x="86058" y="34781"/>
                        <a:pt x="82769" y="34850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168">
                  <a:extLst>
                    <a:ext uri="{FF2B5EF4-FFF2-40B4-BE49-F238E27FC236}">
                      <a16:creationId xmlns:a16="http://schemas.microsoft.com/office/drawing/2014/main" id="{66063C23-641D-61C2-9005-1DABB48B7C04}"/>
                    </a:ext>
                  </a:extLst>
                </p:cNvPr>
                <p:cNvSpPr/>
                <p:nvPr/>
              </p:nvSpPr>
              <p:spPr>
                <a:xfrm>
                  <a:off x="4099900" y="2585755"/>
                  <a:ext cx="93589" cy="33355"/>
                </a:xfrm>
                <a:custGeom>
                  <a:avLst/>
                  <a:gdLst>
                    <a:gd name="connsiteX0" fmla="*/ 89357 w 96982"/>
                    <a:gd name="connsiteY0" fmla="*/ 34482 h 34564"/>
                    <a:gd name="connsiteX1" fmla="*/ 87713 w 96982"/>
                    <a:gd name="connsiteY1" fmla="*/ 34482 h 34564"/>
                    <a:gd name="connsiteX2" fmla="*/ 5496 w 96982"/>
                    <a:gd name="connsiteY2" fmla="*/ 13654 h 34564"/>
                    <a:gd name="connsiteX3" fmla="*/ 15 w 96982"/>
                    <a:gd name="connsiteY3" fmla="*/ 4747 h 34564"/>
                    <a:gd name="connsiteX4" fmla="*/ 9470 w 96982"/>
                    <a:gd name="connsiteY4" fmla="*/ 362 h 34564"/>
                    <a:gd name="connsiteX5" fmla="*/ 91687 w 96982"/>
                    <a:gd name="connsiteY5" fmla="*/ 21053 h 34564"/>
                    <a:gd name="connsiteX6" fmla="*/ 96867 w 96982"/>
                    <a:gd name="connsiteY6" fmla="*/ 27823 h 34564"/>
                    <a:gd name="connsiteX7" fmla="*/ 96483 w 96982"/>
                    <a:gd name="connsiteY7" fmla="*/ 29275 h 34564"/>
                    <a:gd name="connsiteX8" fmla="*/ 89357 w 96982"/>
                    <a:gd name="connsiteY8" fmla="*/ 34482 h 3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82" h="34564">
                      <a:moveTo>
                        <a:pt x="89357" y="34482"/>
                      </a:moveTo>
                      <a:lnTo>
                        <a:pt x="87713" y="34482"/>
                      </a:lnTo>
                      <a:lnTo>
                        <a:pt x="5496" y="13654"/>
                      </a:lnTo>
                      <a:cubicBezTo>
                        <a:pt x="1768" y="12379"/>
                        <a:pt x="-520" y="8639"/>
                        <a:pt x="15" y="4747"/>
                      </a:cubicBezTo>
                      <a:cubicBezTo>
                        <a:pt x="1426" y="938"/>
                        <a:pt x="5647" y="-1022"/>
                        <a:pt x="9470" y="362"/>
                      </a:cubicBezTo>
                      <a:lnTo>
                        <a:pt x="91687" y="21053"/>
                      </a:lnTo>
                      <a:cubicBezTo>
                        <a:pt x="94990" y="21492"/>
                        <a:pt x="97305" y="24534"/>
                        <a:pt x="96867" y="27823"/>
                      </a:cubicBezTo>
                      <a:cubicBezTo>
                        <a:pt x="96798" y="28330"/>
                        <a:pt x="96675" y="28809"/>
                        <a:pt x="96483" y="29275"/>
                      </a:cubicBezTo>
                      <a:cubicBezTo>
                        <a:pt x="95483" y="32372"/>
                        <a:pt x="92605" y="34469"/>
                        <a:pt x="89357" y="3448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169">
                  <a:extLst>
                    <a:ext uri="{FF2B5EF4-FFF2-40B4-BE49-F238E27FC236}">
                      <a16:creationId xmlns:a16="http://schemas.microsoft.com/office/drawing/2014/main" id="{9CCE9217-9EB3-2A9A-6DDD-A081B9DE3F8C}"/>
                    </a:ext>
                  </a:extLst>
                </p:cNvPr>
                <p:cNvSpPr/>
                <p:nvPr/>
              </p:nvSpPr>
              <p:spPr>
                <a:xfrm>
                  <a:off x="4268517" y="2700022"/>
                  <a:ext cx="36472" cy="87572"/>
                </a:xfrm>
                <a:custGeom>
                  <a:avLst/>
                  <a:gdLst>
                    <a:gd name="connsiteX0" fmla="*/ 30006 w 37794"/>
                    <a:gd name="connsiteY0" fmla="*/ 90649 h 90747"/>
                    <a:gd name="connsiteX1" fmla="*/ 30006 w 37794"/>
                    <a:gd name="connsiteY1" fmla="*/ 90649 h 90747"/>
                    <a:gd name="connsiteX2" fmla="*/ 22333 w 37794"/>
                    <a:gd name="connsiteY2" fmla="*/ 85167 h 90747"/>
                    <a:gd name="connsiteX3" fmla="*/ 408 w 37794"/>
                    <a:gd name="connsiteY3" fmla="*/ 8705 h 90747"/>
                    <a:gd name="connsiteX4" fmla="*/ 3738 w 37794"/>
                    <a:gd name="connsiteY4" fmla="*/ 648 h 90747"/>
                    <a:gd name="connsiteX5" fmla="*/ 5478 w 37794"/>
                    <a:gd name="connsiteY5" fmla="*/ 209 h 90747"/>
                    <a:gd name="connsiteX6" fmla="*/ 15618 w 37794"/>
                    <a:gd name="connsiteY6" fmla="*/ 4868 h 90747"/>
                    <a:gd name="connsiteX7" fmla="*/ 37543 w 37794"/>
                    <a:gd name="connsiteY7" fmla="*/ 81330 h 90747"/>
                    <a:gd name="connsiteX8" fmla="*/ 32473 w 37794"/>
                    <a:gd name="connsiteY8" fmla="*/ 89826 h 90747"/>
                    <a:gd name="connsiteX9" fmla="*/ 30006 w 37794"/>
                    <a:gd name="connsiteY9" fmla="*/ 90649 h 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94" h="90747">
                      <a:moveTo>
                        <a:pt x="30006" y="90649"/>
                      </a:moveTo>
                      <a:lnTo>
                        <a:pt x="30006" y="90649"/>
                      </a:lnTo>
                      <a:cubicBezTo>
                        <a:pt x="26539" y="90662"/>
                        <a:pt x="23456" y="88456"/>
                        <a:pt x="22333" y="85167"/>
                      </a:cubicBezTo>
                      <a:lnTo>
                        <a:pt x="408" y="8705"/>
                      </a:lnTo>
                      <a:cubicBezTo>
                        <a:pt x="-894" y="5553"/>
                        <a:pt x="600" y="1950"/>
                        <a:pt x="3738" y="648"/>
                      </a:cubicBezTo>
                      <a:cubicBezTo>
                        <a:pt x="4299" y="415"/>
                        <a:pt x="4875" y="264"/>
                        <a:pt x="5478" y="209"/>
                      </a:cubicBezTo>
                      <a:cubicBezTo>
                        <a:pt x="9534" y="-860"/>
                        <a:pt x="13795" y="1086"/>
                        <a:pt x="15618" y="4868"/>
                      </a:cubicBezTo>
                      <a:lnTo>
                        <a:pt x="37543" y="81330"/>
                      </a:lnTo>
                      <a:cubicBezTo>
                        <a:pt x="38420" y="85071"/>
                        <a:pt x="36172" y="88826"/>
                        <a:pt x="32473" y="89826"/>
                      </a:cubicBezTo>
                      <a:cubicBezTo>
                        <a:pt x="31801" y="90443"/>
                        <a:pt x="30910" y="90745"/>
                        <a:pt x="30006" y="90649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: Shape 170">
                  <a:extLst>
                    <a:ext uri="{FF2B5EF4-FFF2-40B4-BE49-F238E27FC236}">
                      <a16:creationId xmlns:a16="http://schemas.microsoft.com/office/drawing/2014/main" id="{F7EFDB48-B0C2-04AB-E183-41C44C06033E}"/>
                    </a:ext>
                  </a:extLst>
                </p:cNvPr>
                <p:cNvSpPr/>
                <p:nvPr/>
              </p:nvSpPr>
              <p:spPr>
                <a:xfrm>
                  <a:off x="4210452" y="2478584"/>
                  <a:ext cx="32829" cy="90818"/>
                </a:xfrm>
                <a:custGeom>
                  <a:avLst/>
                  <a:gdLst>
                    <a:gd name="connsiteX0" fmla="*/ 26869 w 34019"/>
                    <a:gd name="connsiteY0" fmla="*/ 94017 h 94111"/>
                    <a:gd name="connsiteX1" fmla="*/ 26869 w 34019"/>
                    <a:gd name="connsiteY1" fmla="*/ 94017 h 94111"/>
                    <a:gd name="connsiteX2" fmla="*/ 20154 w 34019"/>
                    <a:gd name="connsiteY2" fmla="*/ 88398 h 94111"/>
                    <a:gd name="connsiteX3" fmla="*/ 148 w 34019"/>
                    <a:gd name="connsiteY3" fmla="*/ 9058 h 94111"/>
                    <a:gd name="connsiteX4" fmla="*/ 5355 w 34019"/>
                    <a:gd name="connsiteY4" fmla="*/ 426 h 94111"/>
                    <a:gd name="connsiteX5" fmla="*/ 5355 w 34019"/>
                    <a:gd name="connsiteY5" fmla="*/ 426 h 94111"/>
                    <a:gd name="connsiteX6" fmla="*/ 12960 w 34019"/>
                    <a:gd name="connsiteY6" fmla="*/ 3317 h 94111"/>
                    <a:gd name="connsiteX7" fmla="*/ 13440 w 34019"/>
                    <a:gd name="connsiteY7" fmla="*/ 5085 h 94111"/>
                    <a:gd name="connsiteX8" fmla="*/ 33446 w 34019"/>
                    <a:gd name="connsiteY8" fmla="*/ 84561 h 94111"/>
                    <a:gd name="connsiteX9" fmla="*/ 30144 w 34019"/>
                    <a:gd name="connsiteY9" fmla="*/ 92838 h 94111"/>
                    <a:gd name="connsiteX10" fmla="*/ 29061 w 34019"/>
                    <a:gd name="connsiteY10" fmla="*/ 93194 h 94111"/>
                    <a:gd name="connsiteX11" fmla="*/ 26869 w 34019"/>
                    <a:gd name="connsiteY11" fmla="*/ 94017 h 9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19" h="94111">
                      <a:moveTo>
                        <a:pt x="26869" y="94017"/>
                      </a:moveTo>
                      <a:lnTo>
                        <a:pt x="26869" y="94017"/>
                      </a:lnTo>
                      <a:cubicBezTo>
                        <a:pt x="23662" y="93770"/>
                        <a:pt x="20963" y="91509"/>
                        <a:pt x="20154" y="88398"/>
                      </a:cubicBezTo>
                      <a:lnTo>
                        <a:pt x="148" y="9058"/>
                      </a:lnTo>
                      <a:cubicBezTo>
                        <a:pt x="-798" y="5235"/>
                        <a:pt x="1532" y="1371"/>
                        <a:pt x="5355" y="426"/>
                      </a:cubicBezTo>
                      <a:cubicBezTo>
                        <a:pt x="5355" y="426"/>
                        <a:pt x="5355" y="426"/>
                        <a:pt x="5355" y="426"/>
                      </a:cubicBezTo>
                      <a:cubicBezTo>
                        <a:pt x="8260" y="-876"/>
                        <a:pt x="11658" y="412"/>
                        <a:pt x="12960" y="3317"/>
                      </a:cubicBezTo>
                      <a:cubicBezTo>
                        <a:pt x="13221" y="3879"/>
                        <a:pt x="13371" y="4468"/>
                        <a:pt x="13440" y="5085"/>
                      </a:cubicBezTo>
                      <a:lnTo>
                        <a:pt x="33446" y="84561"/>
                      </a:lnTo>
                      <a:cubicBezTo>
                        <a:pt x="34816" y="87754"/>
                        <a:pt x="33336" y="91468"/>
                        <a:pt x="30144" y="92838"/>
                      </a:cubicBezTo>
                      <a:cubicBezTo>
                        <a:pt x="29787" y="92989"/>
                        <a:pt x="29431" y="93112"/>
                        <a:pt x="29061" y="93194"/>
                      </a:cubicBezTo>
                      <a:cubicBezTo>
                        <a:pt x="28499" y="93797"/>
                        <a:pt x="27691" y="94099"/>
                        <a:pt x="26869" y="94017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: Shape 171">
                  <a:extLst>
                    <a:ext uri="{FF2B5EF4-FFF2-40B4-BE49-F238E27FC236}">
                      <a16:creationId xmlns:a16="http://schemas.microsoft.com/office/drawing/2014/main" id="{E21D7A67-25A3-7804-C87E-31AE5F5FFF99}"/>
                    </a:ext>
                  </a:extLst>
                </p:cNvPr>
                <p:cNvSpPr/>
                <p:nvPr/>
              </p:nvSpPr>
              <p:spPr>
                <a:xfrm>
                  <a:off x="4302016" y="2516376"/>
                  <a:ext cx="67895" cy="68221"/>
                </a:xfrm>
                <a:custGeom>
                  <a:avLst/>
                  <a:gdLst>
                    <a:gd name="connsiteX0" fmla="*/ 7352 w 70356"/>
                    <a:gd name="connsiteY0" fmla="*/ 70612 h 70694"/>
                    <a:gd name="connsiteX1" fmla="*/ 7352 w 70356"/>
                    <a:gd name="connsiteY1" fmla="*/ 70612 h 70694"/>
                    <a:gd name="connsiteX2" fmla="*/ -62 w 70356"/>
                    <a:gd name="connsiteY2" fmla="*/ 63500 h 70694"/>
                    <a:gd name="connsiteX3" fmla="*/ 2007 w 70356"/>
                    <a:gd name="connsiteY3" fmla="*/ 58279 h 70694"/>
                    <a:gd name="connsiteX4" fmla="*/ 58052 w 70356"/>
                    <a:gd name="connsiteY4" fmla="*/ 1686 h 70694"/>
                    <a:gd name="connsiteX5" fmla="*/ 68056 w 70356"/>
                    <a:gd name="connsiteY5" fmla="*/ 1686 h 70694"/>
                    <a:gd name="connsiteX6" fmla="*/ 68576 w 70356"/>
                    <a:gd name="connsiteY6" fmla="*/ 11168 h 70694"/>
                    <a:gd name="connsiteX7" fmla="*/ 68056 w 70356"/>
                    <a:gd name="connsiteY7" fmla="*/ 11689 h 70694"/>
                    <a:gd name="connsiteX8" fmla="*/ 13244 w 70356"/>
                    <a:gd name="connsiteY8" fmla="*/ 68419 h 70694"/>
                    <a:gd name="connsiteX9" fmla="*/ 7900 w 70356"/>
                    <a:gd name="connsiteY9" fmla="*/ 70612 h 7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356" h="70694">
                      <a:moveTo>
                        <a:pt x="7352" y="70612"/>
                      </a:moveTo>
                      <a:lnTo>
                        <a:pt x="7352" y="70612"/>
                      </a:lnTo>
                      <a:cubicBezTo>
                        <a:pt x="3337" y="70694"/>
                        <a:pt x="21" y="67501"/>
                        <a:pt x="-62" y="63500"/>
                      </a:cubicBezTo>
                      <a:cubicBezTo>
                        <a:pt x="-89" y="61554"/>
                        <a:pt x="651" y="59677"/>
                        <a:pt x="2007" y="58279"/>
                      </a:cubicBezTo>
                      <a:lnTo>
                        <a:pt x="58052" y="1686"/>
                      </a:lnTo>
                      <a:cubicBezTo>
                        <a:pt x="60971" y="-671"/>
                        <a:pt x="65137" y="-671"/>
                        <a:pt x="68056" y="1686"/>
                      </a:cubicBezTo>
                      <a:cubicBezTo>
                        <a:pt x="70823" y="4166"/>
                        <a:pt x="71056" y="8400"/>
                        <a:pt x="68576" y="11168"/>
                      </a:cubicBezTo>
                      <a:cubicBezTo>
                        <a:pt x="68412" y="11346"/>
                        <a:pt x="68234" y="11525"/>
                        <a:pt x="68056" y="11689"/>
                      </a:cubicBezTo>
                      <a:lnTo>
                        <a:pt x="13244" y="68419"/>
                      </a:lnTo>
                      <a:cubicBezTo>
                        <a:pt x="11791" y="69776"/>
                        <a:pt x="9887" y="70557"/>
                        <a:pt x="7900" y="7061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: Shape 172">
                  <a:extLst>
                    <a:ext uri="{FF2B5EF4-FFF2-40B4-BE49-F238E27FC236}">
                      <a16:creationId xmlns:a16="http://schemas.microsoft.com/office/drawing/2014/main" id="{D8E8D080-49BF-5184-0F12-9BD83704D2A4}"/>
                    </a:ext>
                  </a:extLst>
                </p:cNvPr>
                <p:cNvSpPr/>
                <p:nvPr/>
              </p:nvSpPr>
              <p:spPr>
                <a:xfrm>
                  <a:off x="4137856" y="2677391"/>
                  <a:ext cx="71463" cy="71838"/>
                </a:xfrm>
                <a:custGeom>
                  <a:avLst/>
                  <a:gdLst>
                    <a:gd name="connsiteX0" fmla="*/ 7135 w 74054"/>
                    <a:gd name="connsiteY0" fmla="*/ 74361 h 74442"/>
                    <a:gd name="connsiteX1" fmla="*/ 7135 w 74054"/>
                    <a:gd name="connsiteY1" fmla="*/ 74361 h 74442"/>
                    <a:gd name="connsiteX2" fmla="*/ 2340 w 74054"/>
                    <a:gd name="connsiteY2" fmla="*/ 72031 h 74442"/>
                    <a:gd name="connsiteX3" fmla="*/ 1586 w 74054"/>
                    <a:gd name="connsiteY3" fmla="*/ 62371 h 74442"/>
                    <a:gd name="connsiteX4" fmla="*/ 2340 w 74054"/>
                    <a:gd name="connsiteY4" fmla="*/ 61617 h 74442"/>
                    <a:gd name="connsiteX5" fmla="*/ 61262 w 74054"/>
                    <a:gd name="connsiteY5" fmla="*/ 2283 h 74442"/>
                    <a:gd name="connsiteX6" fmla="*/ 71909 w 74054"/>
                    <a:gd name="connsiteY6" fmla="*/ 1968 h 74442"/>
                    <a:gd name="connsiteX7" fmla="*/ 72224 w 74054"/>
                    <a:gd name="connsiteY7" fmla="*/ 2283 h 74442"/>
                    <a:gd name="connsiteX8" fmla="*/ 72224 w 74054"/>
                    <a:gd name="connsiteY8" fmla="*/ 12561 h 74442"/>
                    <a:gd name="connsiteX9" fmla="*/ 12617 w 74054"/>
                    <a:gd name="connsiteY9" fmla="*/ 72031 h 74442"/>
                    <a:gd name="connsiteX10" fmla="*/ 7135 w 74054"/>
                    <a:gd name="connsiteY10" fmla="*/ 74361 h 7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54" h="74442">
                      <a:moveTo>
                        <a:pt x="7135" y="74361"/>
                      </a:moveTo>
                      <a:lnTo>
                        <a:pt x="7135" y="74361"/>
                      </a:lnTo>
                      <a:cubicBezTo>
                        <a:pt x="5299" y="74238"/>
                        <a:pt x="3573" y="73402"/>
                        <a:pt x="2340" y="72031"/>
                      </a:cubicBezTo>
                      <a:cubicBezTo>
                        <a:pt x="-538" y="69578"/>
                        <a:pt x="-881" y="65248"/>
                        <a:pt x="1586" y="62371"/>
                      </a:cubicBezTo>
                      <a:cubicBezTo>
                        <a:pt x="1819" y="62097"/>
                        <a:pt x="2065" y="61850"/>
                        <a:pt x="2340" y="61617"/>
                      </a:cubicBezTo>
                      <a:lnTo>
                        <a:pt x="61262" y="2283"/>
                      </a:lnTo>
                      <a:cubicBezTo>
                        <a:pt x="64112" y="-745"/>
                        <a:pt x="68895" y="-882"/>
                        <a:pt x="71909" y="1968"/>
                      </a:cubicBezTo>
                      <a:cubicBezTo>
                        <a:pt x="72019" y="2078"/>
                        <a:pt x="72128" y="2174"/>
                        <a:pt x="72224" y="2283"/>
                      </a:cubicBezTo>
                      <a:cubicBezTo>
                        <a:pt x="74581" y="5298"/>
                        <a:pt x="74581" y="9546"/>
                        <a:pt x="72224" y="12561"/>
                      </a:cubicBezTo>
                      <a:lnTo>
                        <a:pt x="12617" y="72031"/>
                      </a:lnTo>
                      <a:cubicBezTo>
                        <a:pt x="11178" y="73511"/>
                        <a:pt x="9205" y="74347"/>
                        <a:pt x="7135" y="74361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173">
                  <a:extLst>
                    <a:ext uri="{FF2B5EF4-FFF2-40B4-BE49-F238E27FC236}">
                      <a16:creationId xmlns:a16="http://schemas.microsoft.com/office/drawing/2014/main" id="{2250B8A3-7994-3350-701B-B6FE7F5B561B}"/>
                    </a:ext>
                  </a:extLst>
                </p:cNvPr>
                <p:cNvSpPr/>
                <p:nvPr/>
              </p:nvSpPr>
              <p:spPr>
                <a:xfrm>
                  <a:off x="4175481" y="2550401"/>
                  <a:ext cx="164500" cy="164455"/>
                </a:xfrm>
                <a:custGeom>
                  <a:avLst/>
                  <a:gdLst>
                    <a:gd name="connsiteX0" fmla="*/ 85307 w 170464"/>
                    <a:gd name="connsiteY0" fmla="*/ 14252 h 170417"/>
                    <a:gd name="connsiteX1" fmla="*/ 85307 w 170464"/>
                    <a:gd name="connsiteY1" fmla="*/ 14252 h 170417"/>
                    <a:gd name="connsiteX2" fmla="*/ 35291 w 170464"/>
                    <a:gd name="connsiteY2" fmla="*/ 35080 h 170417"/>
                    <a:gd name="connsiteX3" fmla="*/ 14463 w 170464"/>
                    <a:gd name="connsiteY3" fmla="*/ 85233 h 170417"/>
                    <a:gd name="connsiteX4" fmla="*/ 85307 w 170464"/>
                    <a:gd name="connsiteY4" fmla="*/ 156351 h 170417"/>
                    <a:gd name="connsiteX5" fmla="*/ 155342 w 170464"/>
                    <a:gd name="connsiteY5" fmla="*/ 86891 h 170417"/>
                    <a:gd name="connsiteX6" fmla="*/ 155329 w 170464"/>
                    <a:gd name="connsiteY6" fmla="*/ 85233 h 170417"/>
                    <a:gd name="connsiteX7" fmla="*/ 135322 w 170464"/>
                    <a:gd name="connsiteY7" fmla="*/ 35080 h 170417"/>
                    <a:gd name="connsiteX8" fmla="*/ 85307 w 170464"/>
                    <a:gd name="connsiteY8" fmla="*/ 14252 h 170417"/>
                    <a:gd name="connsiteX9" fmla="*/ 85307 w 170464"/>
                    <a:gd name="connsiteY9" fmla="*/ 170328 h 170417"/>
                    <a:gd name="connsiteX10" fmla="*/ 85307 w 170464"/>
                    <a:gd name="connsiteY10" fmla="*/ 170328 h 170417"/>
                    <a:gd name="connsiteX11" fmla="*/ 24603 w 170464"/>
                    <a:gd name="connsiteY11" fmla="*/ 145526 h 170417"/>
                    <a:gd name="connsiteX12" fmla="*/ -62 w 170464"/>
                    <a:gd name="connsiteY12" fmla="*/ 85233 h 170417"/>
                    <a:gd name="connsiteX13" fmla="*/ 85088 w 170464"/>
                    <a:gd name="connsiteY13" fmla="*/ -82 h 170417"/>
                    <a:gd name="connsiteX14" fmla="*/ 170402 w 170464"/>
                    <a:gd name="connsiteY14" fmla="*/ 85054 h 170417"/>
                    <a:gd name="connsiteX15" fmla="*/ 145326 w 170464"/>
                    <a:gd name="connsiteY15" fmla="*/ 145526 h 170417"/>
                    <a:gd name="connsiteX16" fmla="*/ 85307 w 170464"/>
                    <a:gd name="connsiteY16" fmla="*/ 170328 h 1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0464" h="170417">
                      <a:moveTo>
                        <a:pt x="85307" y="14252"/>
                      </a:moveTo>
                      <a:lnTo>
                        <a:pt x="85307" y="14252"/>
                      </a:lnTo>
                      <a:cubicBezTo>
                        <a:pt x="66520" y="14210"/>
                        <a:pt x="48501" y="21720"/>
                        <a:pt x="35291" y="35080"/>
                      </a:cubicBezTo>
                      <a:cubicBezTo>
                        <a:pt x="21739" y="48221"/>
                        <a:pt x="14203" y="66364"/>
                        <a:pt x="14463" y="85233"/>
                      </a:cubicBezTo>
                      <a:cubicBezTo>
                        <a:pt x="14463" y="124409"/>
                        <a:pt x="46130" y="156200"/>
                        <a:pt x="85307" y="156351"/>
                      </a:cubicBezTo>
                      <a:cubicBezTo>
                        <a:pt x="123826" y="156515"/>
                        <a:pt x="155178" y="125410"/>
                        <a:pt x="155342" y="86891"/>
                      </a:cubicBezTo>
                      <a:cubicBezTo>
                        <a:pt x="155342" y="86343"/>
                        <a:pt x="155342" y="85781"/>
                        <a:pt x="155329" y="85233"/>
                      </a:cubicBezTo>
                      <a:cubicBezTo>
                        <a:pt x="155575" y="66528"/>
                        <a:pt x="148381" y="48481"/>
                        <a:pt x="135322" y="35080"/>
                      </a:cubicBezTo>
                      <a:cubicBezTo>
                        <a:pt x="121948" y="21953"/>
                        <a:pt x="104039" y="14498"/>
                        <a:pt x="85307" y="14252"/>
                      </a:cubicBezTo>
                      <a:close/>
                      <a:moveTo>
                        <a:pt x="85307" y="170328"/>
                      </a:moveTo>
                      <a:lnTo>
                        <a:pt x="85307" y="170328"/>
                      </a:lnTo>
                      <a:cubicBezTo>
                        <a:pt x="62546" y="170643"/>
                        <a:pt x="40635" y="161695"/>
                        <a:pt x="24603" y="145526"/>
                      </a:cubicBezTo>
                      <a:cubicBezTo>
                        <a:pt x="8941" y="129342"/>
                        <a:pt x="116" y="107747"/>
                        <a:pt x="-62" y="85233"/>
                      </a:cubicBezTo>
                      <a:cubicBezTo>
                        <a:pt x="-117" y="38163"/>
                        <a:pt x="38004" y="-41"/>
                        <a:pt x="85088" y="-82"/>
                      </a:cubicBezTo>
                      <a:cubicBezTo>
                        <a:pt x="132157" y="-137"/>
                        <a:pt x="170347" y="37985"/>
                        <a:pt x="170402" y="85054"/>
                      </a:cubicBezTo>
                      <a:cubicBezTo>
                        <a:pt x="170429" y="107747"/>
                        <a:pt x="161399" y="129507"/>
                        <a:pt x="145326" y="145526"/>
                      </a:cubicBezTo>
                      <a:cubicBezTo>
                        <a:pt x="129457" y="161517"/>
                        <a:pt x="107834" y="170451"/>
                        <a:pt x="85307" y="1703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: Shape 174">
                  <a:extLst>
                    <a:ext uri="{FF2B5EF4-FFF2-40B4-BE49-F238E27FC236}">
                      <a16:creationId xmlns:a16="http://schemas.microsoft.com/office/drawing/2014/main" id="{9EA0C06D-32E9-1B58-62BF-38ED2859347A}"/>
                    </a:ext>
                  </a:extLst>
                </p:cNvPr>
                <p:cNvSpPr/>
                <p:nvPr/>
              </p:nvSpPr>
              <p:spPr>
                <a:xfrm>
                  <a:off x="4218774" y="2597552"/>
                  <a:ext cx="82302" cy="71675"/>
                </a:xfrm>
                <a:custGeom>
                  <a:avLst/>
                  <a:gdLst>
                    <a:gd name="connsiteX0" fmla="*/ 35648 w 85286"/>
                    <a:gd name="connsiteY0" fmla="*/ 73781 h 74273"/>
                    <a:gd name="connsiteX1" fmla="*/ 35648 w 85286"/>
                    <a:gd name="connsiteY1" fmla="*/ 73781 h 74273"/>
                    <a:gd name="connsiteX2" fmla="*/ 31126 w 85286"/>
                    <a:gd name="connsiteY2" fmla="*/ 73781 h 74273"/>
                    <a:gd name="connsiteX3" fmla="*/ 2761 w 85286"/>
                    <a:gd name="connsiteY3" fmla="*/ 52130 h 74273"/>
                    <a:gd name="connsiteX4" fmla="*/ 1254 w 85286"/>
                    <a:gd name="connsiteY4" fmla="*/ 41579 h 74273"/>
                    <a:gd name="connsiteX5" fmla="*/ 11216 w 85286"/>
                    <a:gd name="connsiteY5" fmla="*/ 40044 h 74273"/>
                    <a:gd name="connsiteX6" fmla="*/ 11257 w 85286"/>
                    <a:gd name="connsiteY6" fmla="*/ 40072 h 74273"/>
                    <a:gd name="connsiteX7" fmla="*/ 34141 w 85286"/>
                    <a:gd name="connsiteY7" fmla="*/ 57749 h 74273"/>
                    <a:gd name="connsiteX8" fmla="*/ 73194 w 85286"/>
                    <a:gd name="connsiteY8" fmla="*/ 2937 h 74273"/>
                    <a:gd name="connsiteX9" fmla="*/ 81649 w 85286"/>
                    <a:gd name="connsiteY9" fmla="*/ 786 h 74273"/>
                    <a:gd name="connsiteX10" fmla="*/ 82375 w 85286"/>
                    <a:gd name="connsiteY10" fmla="*/ 1293 h 74273"/>
                    <a:gd name="connsiteX11" fmla="*/ 83882 w 85286"/>
                    <a:gd name="connsiteY11" fmla="*/ 11707 h 74273"/>
                    <a:gd name="connsiteX12" fmla="*/ 40993 w 85286"/>
                    <a:gd name="connsiteY12" fmla="*/ 71863 h 74273"/>
                    <a:gd name="connsiteX13" fmla="*/ 35648 w 85286"/>
                    <a:gd name="connsiteY13" fmla="*/ 74192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86" h="74273">
                      <a:moveTo>
                        <a:pt x="35648" y="73781"/>
                      </a:moveTo>
                      <a:lnTo>
                        <a:pt x="35648" y="73781"/>
                      </a:lnTo>
                      <a:cubicBezTo>
                        <a:pt x="34154" y="74110"/>
                        <a:pt x="32620" y="74110"/>
                        <a:pt x="31126" y="73781"/>
                      </a:cubicBezTo>
                      <a:lnTo>
                        <a:pt x="2761" y="52130"/>
                      </a:lnTo>
                      <a:cubicBezTo>
                        <a:pt x="-322" y="49486"/>
                        <a:pt x="-966" y="44978"/>
                        <a:pt x="1254" y="41579"/>
                      </a:cubicBezTo>
                      <a:cubicBezTo>
                        <a:pt x="3583" y="38400"/>
                        <a:pt x="8037" y="37715"/>
                        <a:pt x="11216" y="40044"/>
                      </a:cubicBezTo>
                      <a:cubicBezTo>
                        <a:pt x="11229" y="40044"/>
                        <a:pt x="11243" y="40058"/>
                        <a:pt x="11257" y="40072"/>
                      </a:cubicBezTo>
                      <a:lnTo>
                        <a:pt x="34141" y="57749"/>
                      </a:lnTo>
                      <a:lnTo>
                        <a:pt x="73194" y="2937"/>
                      </a:lnTo>
                      <a:cubicBezTo>
                        <a:pt x="74935" y="5"/>
                        <a:pt x="78717" y="-955"/>
                        <a:pt x="81649" y="786"/>
                      </a:cubicBezTo>
                      <a:cubicBezTo>
                        <a:pt x="81896" y="936"/>
                        <a:pt x="82142" y="1101"/>
                        <a:pt x="82375" y="1293"/>
                      </a:cubicBezTo>
                      <a:cubicBezTo>
                        <a:pt x="85486" y="3855"/>
                        <a:pt x="86143" y="8363"/>
                        <a:pt x="83882" y="11707"/>
                      </a:cubicBezTo>
                      <a:lnTo>
                        <a:pt x="40993" y="71863"/>
                      </a:lnTo>
                      <a:cubicBezTo>
                        <a:pt x="39581" y="73301"/>
                        <a:pt x="37663" y="74137"/>
                        <a:pt x="35648" y="74192"/>
                      </a:cubicBezTo>
                    </a:path>
                  </a:pathLst>
                </a:custGeom>
                <a:solidFill>
                  <a:srgbClr val="FFFFFF"/>
                </a:solidFill>
                <a:ln w="13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D4A0B1-47C7-7987-C6B1-A6FEE859B457}"/>
                  </a:ext>
                </a:extLst>
              </p:cNvPr>
              <p:cNvSpPr txBox="1"/>
              <p:nvPr/>
            </p:nvSpPr>
            <p:spPr>
              <a:xfrm>
                <a:off x="1016839" y="2464618"/>
                <a:ext cx="2892849" cy="3262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77BC43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Fidelis Network</a:t>
                </a:r>
                <a:r>
                  <a:rPr kumimoji="0" lang="en-US" sz="1600" b="1" i="0" u="none" strike="noStrike" kern="1200" cap="none" spc="0" normalizeH="0" baseline="3000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37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C9883-91F4-401E-9FFC-355A247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8D87B-1D4C-4B9D-B361-A537C2B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Fidelis Deception: Re-Shape the Attack Surface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CED6A9-1F18-47E0-86EA-227FF89CD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/>
              <a:t>Confuse and Deter Adversaries While You Prevent Their Success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D804D5-463D-4F19-9013-3A11BA55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09" y="1690489"/>
            <a:ext cx="9833708" cy="46658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472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5D4F3-BDAF-227C-4B0C-ED984264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4990DC4E-4516-E6ED-2228-BF3DAAE74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Decoys:</a:t>
            </a:r>
          </a:p>
          <a:p>
            <a:r>
              <a:rPr lang="en-US"/>
              <a:t>Hardware: Laptops, servers, routers, switches, cameras, printers, enterprise IoT devices, etc.</a:t>
            </a:r>
          </a:p>
          <a:p>
            <a:r>
              <a:rPr lang="en-US"/>
              <a:t>Software: OS, apps, ports, services, applications, cloud assets, and similar data</a:t>
            </a: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BBE2A3DA-7B7B-F229-A4A9-22C59CCDE36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Breadcrumbs:</a:t>
            </a:r>
          </a:p>
          <a:p>
            <a:r>
              <a:rPr lang="en-US"/>
              <a:t>Files, documents, emails, applications, memory credentials, registry keys, system resources, network activities, etc.</a:t>
            </a: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B942D40F-6A5B-4BB0-4E20-B7590AF0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Automated Active Deception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2F09AEC-4360-4190-FB32-0F3E25BEB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Continually shift the deception layer to fool even the most sophisticated attacker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ACCDA18-62A7-E3CF-E0D2-24525094F894}"/>
              </a:ext>
            </a:extLst>
          </p:cNvPr>
          <p:cNvGrpSpPr>
            <a:grpSpLocks noChangeAspect="1"/>
          </p:cNvGrpSpPr>
          <p:nvPr/>
        </p:nvGrpSpPr>
        <p:grpSpPr>
          <a:xfrm>
            <a:off x="976492" y="4090374"/>
            <a:ext cx="10013013" cy="1984031"/>
            <a:chOff x="393943" y="3708887"/>
            <a:chExt cx="11232000" cy="222556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E82AED1-BAA6-F3E0-08B4-AE77D41A8835}"/>
                </a:ext>
              </a:extLst>
            </p:cNvPr>
            <p:cNvSpPr/>
            <p:nvPr/>
          </p:nvSpPr>
          <p:spPr>
            <a:xfrm>
              <a:off x="393943" y="3708887"/>
              <a:ext cx="3253121" cy="14981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A360C4D6-67FF-9AE4-9D95-113246AEF671}"/>
                </a:ext>
              </a:extLst>
            </p:cNvPr>
            <p:cNvSpPr/>
            <p:nvPr/>
          </p:nvSpPr>
          <p:spPr>
            <a:xfrm>
              <a:off x="393943" y="3708887"/>
              <a:ext cx="11232000" cy="14981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FAC805-A76B-2701-2840-0D3998C0F3B4}"/>
                </a:ext>
              </a:extLst>
            </p:cNvPr>
            <p:cNvSpPr txBox="1"/>
            <p:nvPr/>
          </p:nvSpPr>
          <p:spPr>
            <a:xfrm>
              <a:off x="10176011" y="3850268"/>
              <a:ext cx="1327936" cy="12399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Dwell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18839A-16EC-B93D-89B3-A47163F828ED}"/>
                </a:ext>
              </a:extLst>
            </p:cNvPr>
            <p:cNvSpPr txBox="1"/>
            <p:nvPr/>
          </p:nvSpPr>
          <p:spPr>
            <a:xfrm>
              <a:off x="4525245" y="5195829"/>
              <a:ext cx="1153781" cy="584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Preventive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Defenses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40E0F4-0EBA-2CF5-244F-79A312DBFEFB}"/>
                </a:ext>
              </a:extLst>
            </p:cNvPr>
            <p:cNvGrpSpPr/>
            <p:nvPr/>
          </p:nvGrpSpPr>
          <p:grpSpPr>
            <a:xfrm>
              <a:off x="7567204" y="4599363"/>
              <a:ext cx="1631753" cy="1335091"/>
              <a:chOff x="7567204" y="4599363"/>
              <a:chExt cx="1631753" cy="133509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E2B32B-F40E-CDA3-9029-4340C1C29450}"/>
                  </a:ext>
                </a:extLst>
              </p:cNvPr>
              <p:cNvSpPr txBox="1"/>
              <p:nvPr/>
            </p:nvSpPr>
            <p:spPr>
              <a:xfrm>
                <a:off x="7567204" y="5349831"/>
                <a:ext cx="1631753" cy="58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Deception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Lures &amp; Decoys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19DCCE5-F637-51E6-0460-77E8294194B6}"/>
                  </a:ext>
                </a:extLst>
              </p:cNvPr>
              <p:cNvGrpSpPr/>
              <p:nvPr/>
            </p:nvGrpSpPr>
            <p:grpSpPr>
              <a:xfrm>
                <a:off x="8007847" y="4599363"/>
                <a:ext cx="750468" cy="750468"/>
                <a:chOff x="486411" y="2490512"/>
                <a:chExt cx="686738" cy="68673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391BE99-5335-3E3A-9FE1-465D033438ED}"/>
                    </a:ext>
                  </a:extLst>
                </p:cNvPr>
                <p:cNvGrpSpPr/>
                <p:nvPr/>
              </p:nvGrpSpPr>
              <p:grpSpPr>
                <a:xfrm>
                  <a:off x="486411" y="2490512"/>
                  <a:ext cx="686738" cy="686738"/>
                  <a:chOff x="1901214" y="3996079"/>
                  <a:chExt cx="686738" cy="686738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B0766B71-0515-39EE-7575-F7596D9A74BB}"/>
                      </a:ext>
                    </a:extLst>
                  </p:cNvPr>
                  <p:cNvSpPr/>
                  <p:nvPr/>
                </p:nvSpPr>
                <p:spPr>
                  <a:xfrm>
                    <a:off x="1901214" y="3996079"/>
                    <a:ext cx="686738" cy="68673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8" name="Graphic 1079">
                    <a:extLst>
                      <a:ext uri="{FF2B5EF4-FFF2-40B4-BE49-F238E27FC236}">
                        <a16:creationId xmlns:a16="http://schemas.microsoft.com/office/drawing/2014/main" id="{D1A89737-10D5-C444-A67A-6A955AA8CF95}"/>
                      </a:ext>
                    </a:extLst>
                  </p:cNvPr>
                  <p:cNvGrpSpPr/>
                  <p:nvPr/>
                </p:nvGrpSpPr>
                <p:grpSpPr>
                  <a:xfrm>
                    <a:off x="2018773" y="4194356"/>
                    <a:ext cx="451621" cy="290185"/>
                    <a:chOff x="5088517" y="2806506"/>
                    <a:chExt cx="1988274" cy="1277549"/>
                  </a:xfrm>
                  <a:solidFill>
                    <a:schemeClr val="bg1"/>
                  </a:solidFill>
                </p:grpSpPr>
                <p:sp>
                  <p:nvSpPr>
                    <p:cNvPr id="19" name="Freeform: Shape 18">
                      <a:extLst>
                        <a:ext uri="{FF2B5EF4-FFF2-40B4-BE49-F238E27FC236}">
                          <a16:creationId xmlns:a16="http://schemas.microsoft.com/office/drawing/2014/main" id="{E3F256EE-2641-1CAD-E315-4A58A6B2A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780" y="3825480"/>
                      <a:ext cx="192496" cy="66080"/>
                    </a:xfrm>
                    <a:custGeom>
                      <a:avLst/>
                      <a:gdLst>
                        <a:gd name="connsiteX0" fmla="*/ 0 w 192496"/>
                        <a:gd name="connsiteY0" fmla="*/ 0 h 66080"/>
                        <a:gd name="connsiteX1" fmla="*/ 192497 w 192496"/>
                        <a:gd name="connsiteY1" fmla="*/ 0 h 66080"/>
                        <a:gd name="connsiteX2" fmla="*/ 192497 w 192496"/>
                        <a:gd name="connsiteY2" fmla="*/ 66080 h 66080"/>
                        <a:gd name="connsiteX3" fmla="*/ 0 w 192496"/>
                        <a:gd name="connsiteY3" fmla="*/ 66080 h 66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496" h="66080">
                          <a:moveTo>
                            <a:pt x="0" y="0"/>
                          </a:moveTo>
                          <a:lnTo>
                            <a:pt x="192497" y="0"/>
                          </a:lnTo>
                          <a:lnTo>
                            <a:pt x="192497" y="66080"/>
                          </a:lnTo>
                          <a:lnTo>
                            <a:pt x="0" y="66080"/>
                          </a:lnTo>
                          <a:close/>
                        </a:path>
                      </a:pathLst>
                    </a:custGeom>
                    <a:grpFill/>
                    <a:ln w="9570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A384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reeform: Shape 19">
                      <a:extLst>
                        <a:ext uri="{FF2B5EF4-FFF2-40B4-BE49-F238E27FC236}">
                          <a16:creationId xmlns:a16="http://schemas.microsoft.com/office/drawing/2014/main" id="{F091AD70-83D3-A79F-796E-871F57EAD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8517" y="3825480"/>
                      <a:ext cx="1988274" cy="258574"/>
                    </a:xfrm>
                    <a:custGeom>
                      <a:avLst/>
                      <a:gdLst>
                        <a:gd name="connsiteX0" fmla="*/ 1985289 w 1988274"/>
                        <a:gd name="connsiteY0" fmla="*/ 20111 h 258574"/>
                        <a:gd name="connsiteX1" fmla="*/ 1955601 w 1988274"/>
                        <a:gd name="connsiteY1" fmla="*/ 0 h 258574"/>
                        <a:gd name="connsiteX2" fmla="*/ 1189444 w 1988274"/>
                        <a:gd name="connsiteY2" fmla="*/ 0 h 258574"/>
                        <a:gd name="connsiteX3" fmla="*/ 1189444 w 1988274"/>
                        <a:gd name="connsiteY3" fmla="*/ 67038 h 258574"/>
                        <a:gd name="connsiteX4" fmla="*/ 1876112 w 1988274"/>
                        <a:gd name="connsiteY4" fmla="*/ 67038 h 258574"/>
                        <a:gd name="connsiteX5" fmla="*/ 1754485 w 1988274"/>
                        <a:gd name="connsiteY5" fmla="*/ 193452 h 258574"/>
                        <a:gd name="connsiteX6" fmla="*/ 234622 w 1988274"/>
                        <a:gd name="connsiteY6" fmla="*/ 193452 h 258574"/>
                        <a:gd name="connsiteX7" fmla="*/ 112995 w 1988274"/>
                        <a:gd name="connsiteY7" fmla="*/ 67038 h 258574"/>
                        <a:gd name="connsiteX8" fmla="*/ 799662 w 1988274"/>
                        <a:gd name="connsiteY8" fmla="*/ 67038 h 258574"/>
                        <a:gd name="connsiteX9" fmla="*/ 799662 w 1988274"/>
                        <a:gd name="connsiteY9" fmla="*/ 0 h 258574"/>
                        <a:gd name="connsiteX10" fmla="*/ 33506 w 1988274"/>
                        <a:gd name="connsiteY10" fmla="*/ 0 h 258574"/>
                        <a:gd name="connsiteX11" fmla="*/ 2860 w 1988274"/>
                        <a:gd name="connsiteY11" fmla="*/ 20111 h 258574"/>
                        <a:gd name="connsiteX12" fmla="*/ 9564 w 1988274"/>
                        <a:gd name="connsiteY12" fmla="*/ 56503 h 258574"/>
                        <a:gd name="connsiteX13" fmla="*/ 194399 w 1988274"/>
                        <a:gd name="connsiteY13" fmla="*/ 248040 h 258574"/>
                        <a:gd name="connsiteX14" fmla="*/ 218341 w 1988274"/>
                        <a:gd name="connsiteY14" fmla="*/ 258574 h 258574"/>
                        <a:gd name="connsiteX15" fmla="*/ 1769808 w 1988274"/>
                        <a:gd name="connsiteY15" fmla="*/ 258574 h 258574"/>
                        <a:gd name="connsiteX16" fmla="*/ 1793750 w 1988274"/>
                        <a:gd name="connsiteY16" fmla="*/ 248040 h 258574"/>
                        <a:gd name="connsiteX17" fmla="*/ 1979543 w 1988274"/>
                        <a:gd name="connsiteY17" fmla="*/ 56503 h 258574"/>
                        <a:gd name="connsiteX18" fmla="*/ 1985289 w 1988274"/>
                        <a:gd name="connsiteY18" fmla="*/ 20111 h 258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988274" h="258574">
                          <a:moveTo>
                            <a:pt x="1985289" y="20111"/>
                          </a:moveTo>
                          <a:cubicBezTo>
                            <a:pt x="1980108" y="8236"/>
                            <a:pt x="1968549" y="402"/>
                            <a:pt x="1955601" y="0"/>
                          </a:cubicBezTo>
                          <a:lnTo>
                            <a:pt x="1189444" y="0"/>
                          </a:lnTo>
                          <a:lnTo>
                            <a:pt x="1189444" y="67038"/>
                          </a:lnTo>
                          <a:lnTo>
                            <a:pt x="1876112" y="67038"/>
                          </a:lnTo>
                          <a:lnTo>
                            <a:pt x="1754485" y="193452"/>
                          </a:lnTo>
                          <a:lnTo>
                            <a:pt x="234622" y="193452"/>
                          </a:lnTo>
                          <a:lnTo>
                            <a:pt x="112995" y="67038"/>
                          </a:lnTo>
                          <a:lnTo>
                            <a:pt x="799662" y="67038"/>
                          </a:lnTo>
                          <a:lnTo>
                            <a:pt x="799662" y="0"/>
                          </a:lnTo>
                          <a:lnTo>
                            <a:pt x="33506" y="0"/>
                          </a:lnTo>
                          <a:cubicBezTo>
                            <a:pt x="20205" y="29"/>
                            <a:pt x="8180" y="7920"/>
                            <a:pt x="2860" y="20111"/>
                          </a:cubicBezTo>
                          <a:cubicBezTo>
                            <a:pt x="-2685" y="32456"/>
                            <a:pt x="-17" y="46946"/>
                            <a:pt x="9564" y="56503"/>
                          </a:cubicBezTo>
                          <a:lnTo>
                            <a:pt x="194399" y="248040"/>
                          </a:lnTo>
                          <a:cubicBezTo>
                            <a:pt x="200686" y="254562"/>
                            <a:pt x="209286" y="258345"/>
                            <a:pt x="218341" y="258574"/>
                          </a:cubicBezTo>
                          <a:lnTo>
                            <a:pt x="1769808" y="258574"/>
                          </a:lnTo>
                          <a:cubicBezTo>
                            <a:pt x="1778858" y="258345"/>
                            <a:pt x="1787468" y="254562"/>
                            <a:pt x="1793750" y="248040"/>
                          </a:cubicBezTo>
                          <a:lnTo>
                            <a:pt x="1979543" y="56503"/>
                          </a:lnTo>
                          <a:cubicBezTo>
                            <a:pt x="1988555" y="46610"/>
                            <a:pt x="1990805" y="32303"/>
                            <a:pt x="1985289" y="20111"/>
                          </a:cubicBezTo>
                          <a:close/>
                        </a:path>
                      </a:pathLst>
                    </a:custGeom>
                    <a:grpFill/>
                    <a:ln w="9570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A384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Freeform: Shape 20">
                      <a:extLst>
                        <a:ext uri="{FF2B5EF4-FFF2-40B4-BE49-F238E27FC236}">
                          <a16:creationId xmlns:a16="http://schemas.microsoft.com/office/drawing/2014/main" id="{C355D052-C609-427B-9030-A2B83C7FB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6212" y="2806506"/>
                      <a:ext cx="1615631" cy="1030467"/>
                    </a:xfrm>
                    <a:custGeom>
                      <a:avLst/>
                      <a:gdLst>
                        <a:gd name="connsiteX0" fmla="*/ 66081 w 1615631"/>
                        <a:gd name="connsiteY0" fmla="*/ 1030467 h 1030467"/>
                        <a:gd name="connsiteX1" fmla="*/ 66081 w 1615631"/>
                        <a:gd name="connsiteY1" fmla="*/ 179087 h 1030467"/>
                        <a:gd name="connsiteX2" fmla="*/ 177170 w 1615631"/>
                        <a:gd name="connsiteY2" fmla="*/ 66084 h 1030467"/>
                        <a:gd name="connsiteX3" fmla="*/ 178131 w 1615631"/>
                        <a:gd name="connsiteY3" fmla="*/ 66080 h 1030467"/>
                        <a:gd name="connsiteX4" fmla="*/ 1436543 w 1615631"/>
                        <a:gd name="connsiteY4" fmla="*/ 66080 h 1030467"/>
                        <a:gd name="connsiteX5" fmla="*/ 1548593 w 1615631"/>
                        <a:gd name="connsiteY5" fmla="*/ 178125 h 1030467"/>
                        <a:gd name="connsiteX6" fmla="*/ 1548593 w 1615631"/>
                        <a:gd name="connsiteY6" fmla="*/ 179087 h 1030467"/>
                        <a:gd name="connsiteX7" fmla="*/ 1548593 w 1615631"/>
                        <a:gd name="connsiteY7" fmla="*/ 1030467 h 1030467"/>
                        <a:gd name="connsiteX8" fmla="*/ 1615632 w 1615631"/>
                        <a:gd name="connsiteY8" fmla="*/ 1030467 h 1030467"/>
                        <a:gd name="connsiteX9" fmla="*/ 1615632 w 1615631"/>
                        <a:gd name="connsiteY9" fmla="*/ 179087 h 1030467"/>
                        <a:gd name="connsiteX10" fmla="*/ 1436543 w 1615631"/>
                        <a:gd name="connsiteY10" fmla="*/ 0 h 1030467"/>
                        <a:gd name="connsiteX11" fmla="*/ 178131 w 1615631"/>
                        <a:gd name="connsiteY11" fmla="*/ 0 h 1030467"/>
                        <a:gd name="connsiteX12" fmla="*/ 0 w 1615631"/>
                        <a:gd name="connsiteY12" fmla="*/ 179087 h 1030467"/>
                        <a:gd name="connsiteX13" fmla="*/ 0 w 1615631"/>
                        <a:gd name="connsiteY13" fmla="*/ 1030467 h 1030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615631" h="1030467">
                          <a:moveTo>
                            <a:pt x="66081" y="1030467"/>
                          </a:moveTo>
                          <a:lnTo>
                            <a:pt x="66081" y="179087"/>
                          </a:lnTo>
                          <a:cubicBezTo>
                            <a:pt x="65552" y="117206"/>
                            <a:pt x="115288" y="66613"/>
                            <a:pt x="177170" y="66084"/>
                          </a:cubicBezTo>
                          <a:cubicBezTo>
                            <a:pt x="177490" y="66081"/>
                            <a:pt x="177810" y="66080"/>
                            <a:pt x="178131" y="66080"/>
                          </a:cubicBezTo>
                          <a:lnTo>
                            <a:pt x="1436543" y="66080"/>
                          </a:lnTo>
                          <a:cubicBezTo>
                            <a:pt x="1498429" y="66078"/>
                            <a:pt x="1548593" y="116242"/>
                            <a:pt x="1548593" y="178125"/>
                          </a:cubicBezTo>
                          <a:cubicBezTo>
                            <a:pt x="1548593" y="178445"/>
                            <a:pt x="1548593" y="178766"/>
                            <a:pt x="1548593" y="179087"/>
                          </a:cubicBezTo>
                          <a:lnTo>
                            <a:pt x="1548593" y="1030467"/>
                          </a:lnTo>
                          <a:lnTo>
                            <a:pt x="1615632" y="1030467"/>
                          </a:lnTo>
                          <a:lnTo>
                            <a:pt x="1615632" y="179087"/>
                          </a:lnTo>
                          <a:cubicBezTo>
                            <a:pt x="1615632" y="80180"/>
                            <a:pt x="1535454" y="0"/>
                            <a:pt x="1436543" y="0"/>
                          </a:cubicBezTo>
                          <a:lnTo>
                            <a:pt x="178131" y="0"/>
                          </a:lnTo>
                          <a:cubicBezTo>
                            <a:pt x="79597" y="527"/>
                            <a:pt x="-1" y="80553"/>
                            <a:pt x="0" y="179087"/>
                          </a:cubicBezTo>
                          <a:lnTo>
                            <a:pt x="0" y="1030467"/>
                          </a:lnTo>
                          <a:close/>
                        </a:path>
                      </a:pathLst>
                    </a:custGeom>
                    <a:grpFill/>
                    <a:ln w="9570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A384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6" name="Picture 15" descr="A picture containing vector graphics&#10;&#10;Description generated with high confidence">
                  <a:extLst>
                    <a:ext uri="{FF2B5EF4-FFF2-40B4-BE49-F238E27FC236}">
                      <a16:creationId xmlns:a16="http://schemas.microsoft.com/office/drawing/2014/main" id="{0832744B-2526-D544-8D60-B401CC3C2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759179" y="2746580"/>
                  <a:ext cx="139405" cy="139405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E33190-6047-B67A-6F1E-693EDAA22E7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736660"/>
              <a:ext cx="0" cy="1470340"/>
            </a:xfrm>
            <a:prstGeom prst="line">
              <a:avLst/>
            </a:prstGeom>
            <a:noFill/>
            <a:ln w="2857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med" len="sm"/>
              <a:tailEnd type="none" w="lg" len="sm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61468A4-A63F-403C-0CC6-249FDD8BDF6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299" y="4470226"/>
              <a:ext cx="87840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5AF86E-0E33-5BCF-53EC-8C849A8650DE}"/>
                </a:ext>
              </a:extLst>
            </p:cNvPr>
            <p:cNvGrpSpPr/>
            <p:nvPr/>
          </p:nvGrpSpPr>
          <p:grpSpPr>
            <a:xfrm>
              <a:off x="4548584" y="3921586"/>
              <a:ext cx="1097280" cy="1097280"/>
              <a:chOff x="-19214443" y="-22218101"/>
              <a:chExt cx="51940338" cy="5194033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4D0AF79-0587-6842-3358-67DDD982DED5}"/>
                  </a:ext>
                </a:extLst>
              </p:cNvPr>
              <p:cNvSpPr/>
              <p:nvPr/>
            </p:nvSpPr>
            <p:spPr>
              <a:xfrm>
                <a:off x="-19214443" y="-22218101"/>
                <a:ext cx="51940338" cy="5194033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Graphic 134">
                <a:extLst>
                  <a:ext uri="{FF2B5EF4-FFF2-40B4-BE49-F238E27FC236}">
                    <a16:creationId xmlns:a16="http://schemas.microsoft.com/office/drawing/2014/main" id="{DA56D791-56AA-E743-2940-A5CF0465302A}"/>
                  </a:ext>
                </a:extLst>
              </p:cNvPr>
              <p:cNvSpPr/>
              <p:nvPr/>
            </p:nvSpPr>
            <p:spPr>
              <a:xfrm>
                <a:off x="-1279729" y="-13133664"/>
                <a:ext cx="16070911" cy="19110605"/>
              </a:xfrm>
              <a:custGeom>
                <a:avLst/>
                <a:gdLst>
                  <a:gd name="connsiteX0" fmla="*/ 4672333 w 16070911"/>
                  <a:gd name="connsiteY0" fmla="*/ 19106856 h 19110605"/>
                  <a:gd name="connsiteX1" fmla="*/ 4482225 w 16070911"/>
                  <a:gd name="connsiteY1" fmla="*/ 19054058 h 19110605"/>
                  <a:gd name="connsiteX2" fmla="*/ 151774 w 16070911"/>
                  <a:gd name="connsiteY2" fmla="*/ 11555044 h 19110605"/>
                  <a:gd name="connsiteX3" fmla="*/ 1207972 w 16070911"/>
                  <a:gd name="connsiteY3" fmla="*/ 8798350 h 19110605"/>
                  <a:gd name="connsiteX4" fmla="*/ 2264170 w 16070911"/>
                  <a:gd name="connsiteY4" fmla="*/ 5703697 h 19110605"/>
                  <a:gd name="connsiteX5" fmla="*/ 2538792 w 16070911"/>
                  <a:gd name="connsiteY5" fmla="*/ 5376278 h 19110605"/>
                  <a:gd name="connsiteX6" fmla="*/ 2940153 w 16070911"/>
                  <a:gd name="connsiteY6" fmla="*/ 5555846 h 19110605"/>
                  <a:gd name="connsiteX7" fmla="*/ 3616135 w 16070911"/>
                  <a:gd name="connsiteY7" fmla="*/ 7805521 h 19110605"/>
                  <a:gd name="connsiteX8" fmla="*/ 6341145 w 16070911"/>
                  <a:gd name="connsiteY8" fmla="*/ 412133 h 19110605"/>
                  <a:gd name="connsiteX9" fmla="*/ 6457311 w 16070911"/>
                  <a:gd name="connsiteY9" fmla="*/ 84714 h 19110605"/>
                  <a:gd name="connsiteX10" fmla="*/ 6805875 w 16070911"/>
                  <a:gd name="connsiteY10" fmla="*/ 21345 h 19110605"/>
                  <a:gd name="connsiteX11" fmla="*/ 11759447 w 16070911"/>
                  <a:gd name="connsiteY11" fmla="*/ 6263481 h 19110605"/>
                  <a:gd name="connsiteX12" fmla="*/ 11632708 w 16070911"/>
                  <a:gd name="connsiteY12" fmla="*/ 3929292 h 19110605"/>
                  <a:gd name="connsiteX13" fmla="*/ 11828102 w 16070911"/>
                  <a:gd name="connsiteY13" fmla="*/ 3460339 h 19110605"/>
                  <a:gd name="connsiteX14" fmla="*/ 12181887 w 16070911"/>
                  <a:gd name="connsiteY14" fmla="*/ 3506819 h 19110605"/>
                  <a:gd name="connsiteX15" fmla="*/ 16058181 w 16070911"/>
                  <a:gd name="connsiteY15" fmla="*/ 12019774 h 19110605"/>
                  <a:gd name="connsiteX16" fmla="*/ 11030667 w 16070911"/>
                  <a:gd name="connsiteY16" fmla="*/ 19054058 h 19110605"/>
                  <a:gd name="connsiteX17" fmla="*/ 10597590 w 16070911"/>
                  <a:gd name="connsiteY17" fmla="*/ 19001230 h 19110605"/>
                  <a:gd name="connsiteX18" fmla="*/ 10523648 w 16070911"/>
                  <a:gd name="connsiteY18" fmla="*/ 18589328 h 19110605"/>
                  <a:gd name="connsiteX19" fmla="*/ 8580280 w 16070911"/>
                  <a:gd name="connsiteY19" fmla="*/ 8808923 h 19110605"/>
                  <a:gd name="connsiteX20" fmla="*/ 7017063 w 16070911"/>
                  <a:gd name="connsiteY20" fmla="*/ 13340022 h 19110605"/>
                  <a:gd name="connsiteX21" fmla="*/ 6584050 w 16070911"/>
                  <a:gd name="connsiteY21" fmla="*/ 13435076 h 19110605"/>
                  <a:gd name="connsiteX22" fmla="*/ 6393942 w 16070911"/>
                  <a:gd name="connsiteY22" fmla="*/ 13044288 h 19110605"/>
                  <a:gd name="connsiteX23" fmla="*/ 6393942 w 16070911"/>
                  <a:gd name="connsiteY23" fmla="*/ 11481103 h 19110605"/>
                  <a:gd name="connsiteX24" fmla="*/ 5337744 w 16070911"/>
                  <a:gd name="connsiteY24" fmla="*/ 13593499 h 19110605"/>
                  <a:gd name="connsiteX25" fmla="*/ 4999752 w 16070911"/>
                  <a:gd name="connsiteY25" fmla="*/ 18631554 h 19110605"/>
                  <a:gd name="connsiteX26" fmla="*/ 4999752 w 16070911"/>
                  <a:gd name="connsiteY26" fmla="*/ 18990690 h 19110605"/>
                  <a:gd name="connsiteX27" fmla="*/ 4999752 w 16070911"/>
                  <a:gd name="connsiteY27" fmla="*/ 18990690 h 19110605"/>
                  <a:gd name="connsiteX28" fmla="*/ 4672333 w 16070911"/>
                  <a:gd name="connsiteY28" fmla="*/ 19106856 h 19110605"/>
                  <a:gd name="connsiteX29" fmla="*/ 2718392 w 16070911"/>
                  <a:gd name="connsiteY29" fmla="*/ 7002833 h 19110605"/>
                  <a:gd name="connsiteX30" fmla="*/ 1841730 w 16070911"/>
                  <a:gd name="connsiteY30" fmla="*/ 9115229 h 19110605"/>
                  <a:gd name="connsiteX31" fmla="*/ 859473 w 16070911"/>
                  <a:gd name="connsiteY31" fmla="*/ 11702895 h 19110605"/>
                  <a:gd name="connsiteX32" fmla="*/ 3943554 w 16070911"/>
                  <a:gd name="connsiteY32" fmla="*/ 17881662 h 19110605"/>
                  <a:gd name="connsiteX33" fmla="*/ 4725130 w 16070911"/>
                  <a:gd name="connsiteY33" fmla="*/ 13171027 h 19110605"/>
                  <a:gd name="connsiteX34" fmla="*/ 5918640 w 16070911"/>
                  <a:gd name="connsiteY34" fmla="*/ 10308738 h 19110605"/>
                  <a:gd name="connsiteX35" fmla="*/ 6193262 w 16070911"/>
                  <a:gd name="connsiteY35" fmla="*/ 10023544 h 19110605"/>
                  <a:gd name="connsiteX36" fmla="*/ 6320000 w 16070911"/>
                  <a:gd name="connsiteY36" fmla="*/ 10023544 h 19110605"/>
                  <a:gd name="connsiteX37" fmla="*/ 6562905 w 16070911"/>
                  <a:gd name="connsiteY37" fmla="*/ 10160855 h 19110605"/>
                  <a:gd name="connsiteX38" fmla="*/ 7143866 w 16070911"/>
                  <a:gd name="connsiteY38" fmla="*/ 11808522 h 19110605"/>
                  <a:gd name="connsiteX39" fmla="*/ 7809211 w 16070911"/>
                  <a:gd name="connsiteY39" fmla="*/ 8048459 h 19110605"/>
                  <a:gd name="connsiteX40" fmla="*/ 7967667 w 16070911"/>
                  <a:gd name="connsiteY40" fmla="*/ 7668243 h 19110605"/>
                  <a:gd name="connsiteX41" fmla="*/ 8157775 w 16070911"/>
                  <a:gd name="connsiteY41" fmla="*/ 7668243 h 19110605"/>
                  <a:gd name="connsiteX42" fmla="*/ 8379600 w 16070911"/>
                  <a:gd name="connsiteY42" fmla="*/ 7731612 h 19110605"/>
                  <a:gd name="connsiteX43" fmla="*/ 11674933 w 16070911"/>
                  <a:gd name="connsiteY43" fmla="*/ 12822463 h 19110605"/>
                  <a:gd name="connsiteX44" fmla="*/ 11569339 w 16070911"/>
                  <a:gd name="connsiteY44" fmla="*/ 17913346 h 19110605"/>
                  <a:gd name="connsiteX45" fmla="*/ 15308257 w 16070911"/>
                  <a:gd name="connsiteY45" fmla="*/ 12051459 h 19110605"/>
                  <a:gd name="connsiteX46" fmla="*/ 12572676 w 16070911"/>
                  <a:gd name="connsiteY46" fmla="*/ 5017175 h 19110605"/>
                  <a:gd name="connsiteX47" fmla="*/ 11833388 w 16070911"/>
                  <a:gd name="connsiteY47" fmla="*/ 7446418 h 19110605"/>
                  <a:gd name="connsiteX48" fmla="*/ 11484825 w 16070911"/>
                  <a:gd name="connsiteY48" fmla="*/ 7530932 h 19110605"/>
                  <a:gd name="connsiteX49" fmla="*/ 11241855 w 16070911"/>
                  <a:gd name="connsiteY49" fmla="*/ 7277422 h 19110605"/>
                  <a:gd name="connsiteX50" fmla="*/ 7017063 w 16070911"/>
                  <a:gd name="connsiteY50" fmla="*/ 1024746 h 19110605"/>
                  <a:gd name="connsiteX51" fmla="*/ 3531621 w 16070911"/>
                  <a:gd name="connsiteY51" fmla="*/ 9072972 h 19110605"/>
                  <a:gd name="connsiteX52" fmla="*/ 3027825 w 16070911"/>
                  <a:gd name="connsiteY52" fmla="*/ 9140564 h 19110605"/>
                  <a:gd name="connsiteX53" fmla="*/ 2887356 w 16070911"/>
                  <a:gd name="connsiteY53" fmla="*/ 8872292 h 19110605"/>
                  <a:gd name="connsiteX54" fmla="*/ 2718392 w 16070911"/>
                  <a:gd name="connsiteY54" fmla="*/ 7002833 h 1911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6070911" h="19110605">
                    <a:moveTo>
                      <a:pt x="4672333" y="19106856"/>
                    </a:moveTo>
                    <a:cubicBezTo>
                      <a:pt x="4605805" y="19103696"/>
                      <a:pt x="4540309" y="19085744"/>
                      <a:pt x="4482225" y="19054058"/>
                    </a:cubicBezTo>
                    <a:cubicBezTo>
                      <a:pt x="785531" y="16878292"/>
                      <a:pt x="-471347" y="14702495"/>
                      <a:pt x="151774" y="11555044"/>
                    </a:cubicBezTo>
                    <a:cubicBezTo>
                      <a:pt x="384171" y="10594964"/>
                      <a:pt x="739052" y="9668663"/>
                      <a:pt x="1207972" y="8798350"/>
                    </a:cubicBezTo>
                    <a:cubicBezTo>
                      <a:pt x="1754057" y="7843556"/>
                      <a:pt x="2112097" y="6792644"/>
                      <a:pt x="2264170" y="5703697"/>
                    </a:cubicBezTo>
                    <a:cubicBezTo>
                      <a:pt x="2270552" y="5544210"/>
                      <a:pt x="2383560" y="5410090"/>
                      <a:pt x="2538792" y="5376278"/>
                    </a:cubicBezTo>
                    <a:cubicBezTo>
                      <a:pt x="2697248" y="5341435"/>
                      <a:pt x="2859893" y="5414313"/>
                      <a:pt x="2940153" y="5555846"/>
                    </a:cubicBezTo>
                    <a:cubicBezTo>
                      <a:pt x="3315147" y="6252909"/>
                      <a:pt x="3544321" y="7017595"/>
                      <a:pt x="3616135" y="7805521"/>
                    </a:cubicBezTo>
                    <a:cubicBezTo>
                      <a:pt x="5728532" y="4932661"/>
                      <a:pt x="6626274" y="2450621"/>
                      <a:pt x="6341145" y="412133"/>
                    </a:cubicBezTo>
                    <a:cubicBezTo>
                      <a:pt x="6316841" y="289617"/>
                      <a:pt x="6361193" y="163942"/>
                      <a:pt x="6457311" y="84714"/>
                    </a:cubicBezTo>
                    <a:cubicBezTo>
                      <a:pt x="6553429" y="1296"/>
                      <a:pt x="6686485" y="-23007"/>
                      <a:pt x="6805875" y="21345"/>
                    </a:cubicBezTo>
                    <a:cubicBezTo>
                      <a:pt x="6943185" y="21345"/>
                      <a:pt x="10196229" y="1183170"/>
                      <a:pt x="11759447" y="6263481"/>
                    </a:cubicBezTo>
                    <a:cubicBezTo>
                      <a:pt x="11990748" y="5494572"/>
                      <a:pt x="11946396" y="4668611"/>
                      <a:pt x="11632708" y="3929292"/>
                    </a:cubicBezTo>
                    <a:cubicBezTo>
                      <a:pt x="11557671" y="3745501"/>
                      <a:pt x="11645343" y="3536376"/>
                      <a:pt x="11828102" y="3460339"/>
                    </a:cubicBezTo>
                    <a:cubicBezTo>
                      <a:pt x="11946396" y="3412796"/>
                      <a:pt x="12080484" y="3429718"/>
                      <a:pt x="12181887" y="3506819"/>
                    </a:cubicBezTo>
                    <a:cubicBezTo>
                      <a:pt x="13100775" y="4203914"/>
                      <a:pt x="16290514" y="7963977"/>
                      <a:pt x="16058181" y="12019774"/>
                    </a:cubicBezTo>
                    <a:cubicBezTo>
                      <a:pt x="15899726" y="14808121"/>
                      <a:pt x="14199262" y="17184568"/>
                      <a:pt x="11030667" y="19054058"/>
                    </a:cubicBezTo>
                    <a:cubicBezTo>
                      <a:pt x="10890198" y="19132190"/>
                      <a:pt x="10714852" y="19111078"/>
                      <a:pt x="10597590" y="19001230"/>
                    </a:cubicBezTo>
                    <a:cubicBezTo>
                      <a:pt x="10480392" y="18897730"/>
                      <a:pt x="10449707" y="18727672"/>
                      <a:pt x="10523648" y="18589328"/>
                    </a:cubicBezTo>
                    <a:cubicBezTo>
                      <a:pt x="11980176" y="15243293"/>
                      <a:pt x="11204917" y="11343792"/>
                      <a:pt x="8580280" y="8808923"/>
                    </a:cubicBezTo>
                    <a:cubicBezTo>
                      <a:pt x="8567580" y="10449208"/>
                      <a:pt x="8018401" y="12040887"/>
                      <a:pt x="7017063" y="13340022"/>
                    </a:cubicBezTo>
                    <a:cubicBezTo>
                      <a:pt x="6910437" y="13464633"/>
                      <a:pt x="6734060" y="13502668"/>
                      <a:pt x="6584050" y="13435076"/>
                    </a:cubicBezTo>
                    <a:cubicBezTo>
                      <a:pt x="6440421" y="13362198"/>
                      <a:pt x="6362225" y="13202711"/>
                      <a:pt x="6393942" y="13044288"/>
                    </a:cubicBezTo>
                    <a:cubicBezTo>
                      <a:pt x="6509077" y="12529920"/>
                      <a:pt x="6509077" y="11995471"/>
                      <a:pt x="6393942" y="11481103"/>
                    </a:cubicBezTo>
                    <a:cubicBezTo>
                      <a:pt x="6130924" y="12226772"/>
                      <a:pt x="5776043" y="12936534"/>
                      <a:pt x="5337744" y="13593499"/>
                    </a:cubicBezTo>
                    <a:cubicBezTo>
                      <a:pt x="4199159" y="15043677"/>
                      <a:pt x="4065006" y="17043034"/>
                      <a:pt x="4999752" y="18631554"/>
                    </a:cubicBezTo>
                    <a:cubicBezTo>
                      <a:pt x="5057835" y="18744594"/>
                      <a:pt x="5057835" y="18877650"/>
                      <a:pt x="4999752" y="18990690"/>
                    </a:cubicBezTo>
                    <a:lnTo>
                      <a:pt x="4999752" y="18990690"/>
                    </a:lnTo>
                    <a:cubicBezTo>
                      <a:pt x="4915238" y="19080458"/>
                      <a:pt x="4793786" y="19122714"/>
                      <a:pt x="4672333" y="19106856"/>
                    </a:cubicBezTo>
                    <a:close/>
                    <a:moveTo>
                      <a:pt x="2718392" y="7002833"/>
                    </a:moveTo>
                    <a:cubicBezTo>
                      <a:pt x="2481805" y="7728421"/>
                      <a:pt x="2188166" y="8435024"/>
                      <a:pt x="1841730" y="9115229"/>
                    </a:cubicBezTo>
                    <a:cubicBezTo>
                      <a:pt x="1403431" y="9931649"/>
                      <a:pt x="1073884" y="10801962"/>
                      <a:pt x="859473" y="11702895"/>
                    </a:cubicBezTo>
                    <a:cubicBezTo>
                      <a:pt x="341946" y="14269482"/>
                      <a:pt x="1218544" y="16065000"/>
                      <a:pt x="3943554" y="17881662"/>
                    </a:cubicBezTo>
                    <a:cubicBezTo>
                      <a:pt x="3398565" y="16279411"/>
                      <a:pt x="3691108" y="14511323"/>
                      <a:pt x="4725130" y="13171027"/>
                    </a:cubicBezTo>
                    <a:cubicBezTo>
                      <a:pt x="5296550" y="12298586"/>
                      <a:pt x="5701070" y="11327966"/>
                      <a:pt x="5918640" y="10308738"/>
                    </a:cubicBezTo>
                    <a:cubicBezTo>
                      <a:pt x="5938688" y="10164014"/>
                      <a:pt x="6049633" y="10049943"/>
                      <a:pt x="6193262" y="10023544"/>
                    </a:cubicBezTo>
                    <a:lnTo>
                      <a:pt x="6320000" y="10023544"/>
                    </a:lnTo>
                    <a:cubicBezTo>
                      <a:pt x="6415086" y="10037275"/>
                      <a:pt x="6502695" y="10085882"/>
                      <a:pt x="6562905" y="10160855"/>
                    </a:cubicBezTo>
                    <a:cubicBezTo>
                      <a:pt x="6882975" y="10657269"/>
                      <a:pt x="7081528" y="11221276"/>
                      <a:pt x="7143866" y="11808522"/>
                    </a:cubicBezTo>
                    <a:cubicBezTo>
                      <a:pt x="7722635" y="10645666"/>
                      <a:pt x="7953936" y="9340180"/>
                      <a:pt x="7809211" y="8048459"/>
                    </a:cubicBezTo>
                    <a:cubicBezTo>
                      <a:pt x="7776527" y="7900608"/>
                      <a:pt x="7839897" y="7749566"/>
                      <a:pt x="7967667" y="7668243"/>
                    </a:cubicBezTo>
                    <a:cubicBezTo>
                      <a:pt x="8030005" y="7654512"/>
                      <a:pt x="8095501" y="7654512"/>
                      <a:pt x="8157775" y="7668243"/>
                    </a:cubicBezTo>
                    <a:cubicBezTo>
                      <a:pt x="8235971" y="7668243"/>
                      <a:pt x="8313072" y="7689355"/>
                      <a:pt x="8379600" y="7731612"/>
                    </a:cubicBezTo>
                    <a:cubicBezTo>
                      <a:pt x="10027266" y="9002221"/>
                      <a:pt x="11190154" y="10798803"/>
                      <a:pt x="11674933" y="12822463"/>
                    </a:cubicBezTo>
                    <a:cubicBezTo>
                      <a:pt x="12117487" y="14495497"/>
                      <a:pt x="12081579" y="16260394"/>
                      <a:pt x="11569339" y="17913346"/>
                    </a:cubicBezTo>
                    <a:cubicBezTo>
                      <a:pt x="13924640" y="16276252"/>
                      <a:pt x="15181519" y="14311707"/>
                      <a:pt x="15308257" y="12051459"/>
                    </a:cubicBezTo>
                    <a:cubicBezTo>
                      <a:pt x="15278668" y="9453188"/>
                      <a:pt x="14305888" y="6953194"/>
                      <a:pt x="12572676" y="5017175"/>
                    </a:cubicBezTo>
                    <a:cubicBezTo>
                      <a:pt x="12708955" y="5896996"/>
                      <a:pt x="12436461" y="6791580"/>
                      <a:pt x="11833388" y="7446418"/>
                    </a:cubicBezTo>
                    <a:cubicBezTo>
                      <a:pt x="11741461" y="7537249"/>
                      <a:pt x="11607309" y="7568934"/>
                      <a:pt x="11484825" y="7530932"/>
                    </a:cubicBezTo>
                    <a:cubicBezTo>
                      <a:pt x="11364404" y="7496056"/>
                      <a:pt x="11271445" y="7399939"/>
                      <a:pt x="11241855" y="7277422"/>
                    </a:cubicBezTo>
                    <a:cubicBezTo>
                      <a:pt x="10185657" y="3211085"/>
                      <a:pt x="8073261" y="1573958"/>
                      <a:pt x="7017063" y="1024746"/>
                    </a:cubicBezTo>
                    <a:cubicBezTo>
                      <a:pt x="7101577" y="3306139"/>
                      <a:pt x="5960864" y="6010004"/>
                      <a:pt x="3531621" y="9072972"/>
                    </a:cubicBezTo>
                    <a:cubicBezTo>
                      <a:pt x="3411265" y="9230332"/>
                      <a:pt x="3186281" y="9260985"/>
                      <a:pt x="3027825" y="9140564"/>
                    </a:cubicBezTo>
                    <a:cubicBezTo>
                      <a:pt x="2944407" y="9076131"/>
                      <a:pt x="2892642" y="8977918"/>
                      <a:pt x="2887356" y="8872292"/>
                    </a:cubicBezTo>
                    <a:cubicBezTo>
                      <a:pt x="2903214" y="8244916"/>
                      <a:pt x="2846162" y="7617541"/>
                      <a:pt x="2718392" y="7002833"/>
                    </a:cubicBezTo>
                    <a:close/>
                  </a:path>
                </a:pathLst>
              </a:custGeom>
              <a:solidFill>
                <a:schemeClr val="bg1"/>
              </a:solidFill>
              <a:ln w="1056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1E02EE1-318C-4183-A83E-17744278DBA8}"/>
                  </a:ext>
                </a:extLst>
              </p:cNvPr>
              <p:cNvSpPr/>
              <p:nvPr/>
            </p:nvSpPr>
            <p:spPr>
              <a:xfrm>
                <a:off x="-8815959" y="-2177721"/>
                <a:ext cx="31143371" cy="20220901"/>
              </a:xfrm>
              <a:custGeom>
                <a:avLst/>
                <a:gdLst>
                  <a:gd name="connsiteX0" fmla="*/ 0 w 31143371"/>
                  <a:gd name="connsiteY0" fmla="*/ 0 h 20220901"/>
                  <a:gd name="connsiteX1" fmla="*/ 7851572 w 31143371"/>
                  <a:gd name="connsiteY1" fmla="*/ 0 h 20220901"/>
                  <a:gd name="connsiteX2" fmla="*/ 7780878 w 31143371"/>
                  <a:gd name="connsiteY2" fmla="*/ 240698 h 20220901"/>
                  <a:gd name="connsiteX3" fmla="*/ 7688004 w 31143371"/>
                  <a:gd name="connsiteY3" fmla="*/ 599101 h 20220901"/>
                  <a:gd name="connsiteX4" fmla="*/ 7635111 w 31143371"/>
                  <a:gd name="connsiteY4" fmla="*/ 891358 h 20220901"/>
                  <a:gd name="connsiteX5" fmla="*/ 7618428 w 31143371"/>
                  <a:gd name="connsiteY5" fmla="*/ 1005875 h 20220901"/>
                  <a:gd name="connsiteX6" fmla="*/ 1041222 w 31143371"/>
                  <a:gd name="connsiteY6" fmla="*/ 1005875 h 20220901"/>
                  <a:gd name="connsiteX7" fmla="*/ 1041222 w 31143371"/>
                  <a:gd name="connsiteY7" fmla="*/ 6395732 h 20220901"/>
                  <a:gd name="connsiteX8" fmla="*/ 9634455 w 31143371"/>
                  <a:gd name="connsiteY8" fmla="*/ 6395732 h 20220901"/>
                  <a:gd name="connsiteX9" fmla="*/ 9694653 w 31143371"/>
                  <a:gd name="connsiteY9" fmla="*/ 6451103 h 20220901"/>
                  <a:gd name="connsiteX10" fmla="*/ 10745468 w 31143371"/>
                  <a:gd name="connsiteY10" fmla="*/ 7280304 h 20220901"/>
                  <a:gd name="connsiteX11" fmla="*/ 10943020 w 31143371"/>
                  <a:gd name="connsiteY11" fmla="*/ 7416637 h 20220901"/>
                  <a:gd name="connsiteX12" fmla="*/ 7056386 w 31143371"/>
                  <a:gd name="connsiteY12" fmla="*/ 7416637 h 20220901"/>
                  <a:gd name="connsiteX13" fmla="*/ 7056386 w 31143371"/>
                  <a:gd name="connsiteY13" fmla="*/ 12791402 h 20220901"/>
                  <a:gd name="connsiteX14" fmla="*/ 18841996 w 31143371"/>
                  <a:gd name="connsiteY14" fmla="*/ 12791402 h 20220901"/>
                  <a:gd name="connsiteX15" fmla="*/ 18841996 w 31143371"/>
                  <a:gd name="connsiteY15" fmla="*/ 7932026 h 20220901"/>
                  <a:gd name="connsiteX16" fmla="*/ 18859649 w 31143371"/>
                  <a:gd name="connsiteY16" fmla="*/ 7921368 h 20220901"/>
                  <a:gd name="connsiteX17" fmla="*/ 20890361 w 31143371"/>
                  <a:gd name="connsiteY17" fmla="*/ 6402544 h 20220901"/>
                  <a:gd name="connsiteX18" fmla="*/ 20897577 w 31143371"/>
                  <a:gd name="connsiteY18" fmla="*/ 6395732 h 20220901"/>
                  <a:gd name="connsiteX19" fmla="*/ 24757320 w 31143371"/>
                  <a:gd name="connsiteY19" fmla="*/ 6395732 h 20220901"/>
                  <a:gd name="connsiteX20" fmla="*/ 24757320 w 31143371"/>
                  <a:gd name="connsiteY20" fmla="*/ 1005875 h 20220901"/>
                  <a:gd name="connsiteX21" fmla="*/ 23596234 w 31143371"/>
                  <a:gd name="connsiteY21" fmla="*/ 1005875 h 20220901"/>
                  <a:gd name="connsiteX22" fmla="*/ 23606340 w 31143371"/>
                  <a:gd name="connsiteY22" fmla="*/ 684551 h 20220901"/>
                  <a:gd name="connsiteX23" fmla="*/ 23599261 w 31143371"/>
                  <a:gd name="connsiteY23" fmla="*/ 307510 h 20220901"/>
                  <a:gd name="connsiteX24" fmla="*/ 23578684 w 31143371"/>
                  <a:gd name="connsiteY24" fmla="*/ 0 h 20220901"/>
                  <a:gd name="connsiteX25" fmla="*/ 30837883 w 31143371"/>
                  <a:gd name="connsiteY25" fmla="*/ 0 h 20220901"/>
                  <a:gd name="connsiteX26" fmla="*/ 30837883 w 31143371"/>
                  <a:gd name="connsiteY26" fmla="*/ 12862 h 20220901"/>
                  <a:gd name="connsiteX27" fmla="*/ 31143371 w 31143371"/>
                  <a:gd name="connsiteY27" fmla="*/ 12862 h 20220901"/>
                  <a:gd name="connsiteX28" fmla="*/ 31143371 w 31143371"/>
                  <a:gd name="connsiteY28" fmla="*/ 20220901 h 20220901"/>
                  <a:gd name="connsiteX29" fmla="*/ 30122435 w 31143371"/>
                  <a:gd name="connsiteY29" fmla="*/ 20220901 h 20220901"/>
                  <a:gd name="connsiteX30" fmla="*/ 30122435 w 31143371"/>
                  <a:gd name="connsiteY30" fmla="*/ 20208041 h 20220901"/>
                  <a:gd name="connsiteX31" fmla="*/ 1041222 w 31143371"/>
                  <a:gd name="connsiteY31" fmla="*/ 20208041 h 20220901"/>
                  <a:gd name="connsiteX32" fmla="*/ 1041222 w 31143371"/>
                  <a:gd name="connsiteY32" fmla="*/ 20220901 h 20220901"/>
                  <a:gd name="connsiteX33" fmla="*/ 20286 w 31143371"/>
                  <a:gd name="connsiteY33" fmla="*/ 20220901 h 20220901"/>
                  <a:gd name="connsiteX34" fmla="*/ 20286 w 31143371"/>
                  <a:gd name="connsiteY34" fmla="*/ 20208041 h 20220901"/>
                  <a:gd name="connsiteX35" fmla="*/ 0 w 31143371"/>
                  <a:gd name="connsiteY35" fmla="*/ 20208041 h 20220901"/>
                  <a:gd name="connsiteX36" fmla="*/ 0 w 31143371"/>
                  <a:gd name="connsiteY36" fmla="*/ 19187133 h 20220901"/>
                  <a:gd name="connsiteX37" fmla="*/ 20286 w 31143371"/>
                  <a:gd name="connsiteY37" fmla="*/ 19187133 h 20220901"/>
                  <a:gd name="connsiteX38" fmla="*/ 20286 w 31143371"/>
                  <a:gd name="connsiteY38" fmla="*/ 7416637 h 20220901"/>
                  <a:gd name="connsiteX39" fmla="*/ 0 w 31143371"/>
                  <a:gd name="connsiteY39" fmla="*/ 7416637 h 20220901"/>
                  <a:gd name="connsiteX40" fmla="*/ 0 w 31143371"/>
                  <a:gd name="connsiteY40" fmla="*/ 6395732 h 20220901"/>
                  <a:gd name="connsiteX41" fmla="*/ 20286 w 31143371"/>
                  <a:gd name="connsiteY41" fmla="*/ 6395732 h 20220901"/>
                  <a:gd name="connsiteX42" fmla="*/ 20286 w 31143371"/>
                  <a:gd name="connsiteY42" fmla="*/ 1005875 h 20220901"/>
                  <a:gd name="connsiteX43" fmla="*/ 0 w 31143371"/>
                  <a:gd name="connsiteY43" fmla="*/ 1005875 h 20220901"/>
                  <a:gd name="connsiteX44" fmla="*/ 0 w 31143371"/>
                  <a:gd name="connsiteY44" fmla="*/ 0 h 20220901"/>
                  <a:gd name="connsiteX45" fmla="*/ 1041222 w 31143371"/>
                  <a:gd name="connsiteY45" fmla="*/ 7416637 h 20220901"/>
                  <a:gd name="connsiteX46" fmla="*/ 1041222 w 31143371"/>
                  <a:gd name="connsiteY46" fmla="*/ 12791402 h 20220901"/>
                  <a:gd name="connsiteX47" fmla="*/ 6005413 w 31143371"/>
                  <a:gd name="connsiteY47" fmla="*/ 12791402 h 20220901"/>
                  <a:gd name="connsiteX48" fmla="*/ 6005413 w 31143371"/>
                  <a:gd name="connsiteY48" fmla="*/ 7416637 h 20220901"/>
                  <a:gd name="connsiteX49" fmla="*/ 1041222 w 31143371"/>
                  <a:gd name="connsiteY49" fmla="*/ 7416637 h 20220901"/>
                  <a:gd name="connsiteX50" fmla="*/ 1041222 w 31143371"/>
                  <a:gd name="connsiteY50" fmla="*/ 13812307 h 20220901"/>
                  <a:gd name="connsiteX51" fmla="*/ 1041222 w 31143371"/>
                  <a:gd name="connsiteY51" fmla="*/ 19187133 h 20220901"/>
                  <a:gd name="connsiteX52" fmla="*/ 12581342 w 31143371"/>
                  <a:gd name="connsiteY52" fmla="*/ 19187133 h 20220901"/>
                  <a:gd name="connsiteX53" fmla="*/ 12581342 w 31143371"/>
                  <a:gd name="connsiteY53" fmla="*/ 13812307 h 20220901"/>
                  <a:gd name="connsiteX54" fmla="*/ 1041222 w 31143371"/>
                  <a:gd name="connsiteY54" fmla="*/ 13812307 h 20220901"/>
                  <a:gd name="connsiteX55" fmla="*/ 13602254 w 31143371"/>
                  <a:gd name="connsiteY55" fmla="*/ 13812307 h 20220901"/>
                  <a:gd name="connsiteX56" fmla="*/ 13602254 w 31143371"/>
                  <a:gd name="connsiteY56" fmla="*/ 19187133 h 20220901"/>
                  <a:gd name="connsiteX57" fmla="*/ 24802412 w 31143371"/>
                  <a:gd name="connsiteY57" fmla="*/ 19187133 h 20220901"/>
                  <a:gd name="connsiteX58" fmla="*/ 24802412 w 31143371"/>
                  <a:gd name="connsiteY58" fmla="*/ 13812307 h 20220901"/>
                  <a:gd name="connsiteX59" fmla="*/ 13602254 w 31143371"/>
                  <a:gd name="connsiteY59" fmla="*/ 13812307 h 20220901"/>
                  <a:gd name="connsiteX60" fmla="*/ 25823323 w 31143371"/>
                  <a:gd name="connsiteY60" fmla="*/ 13812307 h 20220901"/>
                  <a:gd name="connsiteX61" fmla="*/ 25823323 w 31143371"/>
                  <a:gd name="connsiteY61" fmla="*/ 19187133 h 20220901"/>
                  <a:gd name="connsiteX62" fmla="*/ 30122435 w 31143371"/>
                  <a:gd name="connsiteY62" fmla="*/ 19187133 h 20220901"/>
                  <a:gd name="connsiteX63" fmla="*/ 30122435 w 31143371"/>
                  <a:gd name="connsiteY63" fmla="*/ 13812307 h 20220901"/>
                  <a:gd name="connsiteX64" fmla="*/ 25823323 w 31143371"/>
                  <a:gd name="connsiteY64" fmla="*/ 13812307 h 20220901"/>
                  <a:gd name="connsiteX65" fmla="*/ 25823323 w 31143371"/>
                  <a:gd name="connsiteY65" fmla="*/ 1005875 h 20220901"/>
                  <a:gd name="connsiteX66" fmla="*/ 25823323 w 31143371"/>
                  <a:gd name="connsiteY66" fmla="*/ 6395732 h 20220901"/>
                  <a:gd name="connsiteX67" fmla="*/ 30122435 w 31143371"/>
                  <a:gd name="connsiteY67" fmla="*/ 6395732 h 20220901"/>
                  <a:gd name="connsiteX68" fmla="*/ 30122435 w 31143371"/>
                  <a:gd name="connsiteY68" fmla="*/ 1005875 h 20220901"/>
                  <a:gd name="connsiteX69" fmla="*/ 25823323 w 31143371"/>
                  <a:gd name="connsiteY69" fmla="*/ 1005875 h 20220901"/>
                  <a:gd name="connsiteX70" fmla="*/ 19817908 w 31143371"/>
                  <a:gd name="connsiteY70" fmla="*/ 7416637 h 20220901"/>
                  <a:gd name="connsiteX71" fmla="*/ 19817908 w 31143371"/>
                  <a:gd name="connsiteY71" fmla="*/ 12791402 h 20220901"/>
                  <a:gd name="connsiteX72" fmla="*/ 30122435 w 31143371"/>
                  <a:gd name="connsiteY72" fmla="*/ 12791402 h 20220901"/>
                  <a:gd name="connsiteX73" fmla="*/ 30122435 w 31143371"/>
                  <a:gd name="connsiteY73" fmla="*/ 7416637 h 20220901"/>
                  <a:gd name="connsiteX74" fmla="*/ 19817908 w 31143371"/>
                  <a:gd name="connsiteY74" fmla="*/ 7416637 h 2022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1143371" h="20220901">
                    <a:moveTo>
                      <a:pt x="0" y="0"/>
                    </a:moveTo>
                    <a:lnTo>
                      <a:pt x="7851572" y="0"/>
                    </a:lnTo>
                    <a:lnTo>
                      <a:pt x="7780878" y="240698"/>
                    </a:lnTo>
                    <a:cubicBezTo>
                      <a:pt x="7748017" y="359609"/>
                      <a:pt x="7717054" y="479091"/>
                      <a:pt x="7688004" y="599101"/>
                    </a:cubicBezTo>
                    <a:cubicBezTo>
                      <a:pt x="7668532" y="697459"/>
                      <a:pt x="7650895" y="794868"/>
                      <a:pt x="7635111" y="891358"/>
                    </a:cubicBezTo>
                    <a:lnTo>
                      <a:pt x="7618428" y="1005875"/>
                    </a:lnTo>
                    <a:lnTo>
                      <a:pt x="1041222" y="1005875"/>
                    </a:lnTo>
                    <a:lnTo>
                      <a:pt x="1041222" y="6395732"/>
                    </a:lnTo>
                    <a:lnTo>
                      <a:pt x="9634455" y="6395732"/>
                    </a:lnTo>
                    <a:lnTo>
                      <a:pt x="9694653" y="6451103"/>
                    </a:lnTo>
                    <a:cubicBezTo>
                      <a:pt x="10008625" y="6730667"/>
                      <a:pt x="10358532" y="7006434"/>
                      <a:pt x="10745468" y="7280304"/>
                    </a:cubicBezTo>
                    <a:lnTo>
                      <a:pt x="10943020" y="7416637"/>
                    </a:lnTo>
                    <a:lnTo>
                      <a:pt x="7056386" y="7416637"/>
                    </a:lnTo>
                    <a:lnTo>
                      <a:pt x="7056386" y="12791402"/>
                    </a:lnTo>
                    <a:lnTo>
                      <a:pt x="18841996" y="12791402"/>
                    </a:lnTo>
                    <a:lnTo>
                      <a:pt x="18841996" y="7932026"/>
                    </a:lnTo>
                    <a:lnTo>
                      <a:pt x="18859649" y="7921368"/>
                    </a:lnTo>
                    <a:cubicBezTo>
                      <a:pt x="19628841" y="7446098"/>
                      <a:pt x="20306129" y="6939328"/>
                      <a:pt x="20890361" y="6402544"/>
                    </a:cubicBezTo>
                    <a:lnTo>
                      <a:pt x="20897577" y="6395732"/>
                    </a:lnTo>
                    <a:lnTo>
                      <a:pt x="24757320" y="6395732"/>
                    </a:lnTo>
                    <a:lnTo>
                      <a:pt x="24757320" y="1005875"/>
                    </a:lnTo>
                    <a:lnTo>
                      <a:pt x="23596234" y="1005875"/>
                    </a:lnTo>
                    <a:lnTo>
                      <a:pt x="23606340" y="684551"/>
                    </a:lnTo>
                    <a:cubicBezTo>
                      <a:pt x="23607091" y="558469"/>
                      <a:pt x="23604673" y="432761"/>
                      <a:pt x="23599261" y="307510"/>
                    </a:cubicBezTo>
                    <a:lnTo>
                      <a:pt x="23578684" y="0"/>
                    </a:lnTo>
                    <a:lnTo>
                      <a:pt x="30837883" y="0"/>
                    </a:lnTo>
                    <a:lnTo>
                      <a:pt x="30837883" y="12862"/>
                    </a:lnTo>
                    <a:lnTo>
                      <a:pt x="31143371" y="12862"/>
                    </a:lnTo>
                    <a:lnTo>
                      <a:pt x="31143371" y="20220901"/>
                    </a:lnTo>
                    <a:lnTo>
                      <a:pt x="30122435" y="20220901"/>
                    </a:lnTo>
                    <a:lnTo>
                      <a:pt x="30122435" y="20208041"/>
                    </a:lnTo>
                    <a:lnTo>
                      <a:pt x="1041222" y="20208041"/>
                    </a:lnTo>
                    <a:lnTo>
                      <a:pt x="1041222" y="20220901"/>
                    </a:lnTo>
                    <a:lnTo>
                      <a:pt x="20286" y="20220901"/>
                    </a:lnTo>
                    <a:lnTo>
                      <a:pt x="20286" y="20208041"/>
                    </a:lnTo>
                    <a:lnTo>
                      <a:pt x="0" y="20208041"/>
                    </a:lnTo>
                    <a:lnTo>
                      <a:pt x="0" y="19187133"/>
                    </a:lnTo>
                    <a:lnTo>
                      <a:pt x="20286" y="19187133"/>
                    </a:lnTo>
                    <a:lnTo>
                      <a:pt x="20286" y="7416637"/>
                    </a:lnTo>
                    <a:lnTo>
                      <a:pt x="0" y="7416637"/>
                    </a:lnTo>
                    <a:lnTo>
                      <a:pt x="0" y="6395732"/>
                    </a:lnTo>
                    <a:lnTo>
                      <a:pt x="20286" y="6395732"/>
                    </a:lnTo>
                    <a:lnTo>
                      <a:pt x="20286" y="1005875"/>
                    </a:lnTo>
                    <a:lnTo>
                      <a:pt x="0" y="1005875"/>
                    </a:lnTo>
                    <a:lnTo>
                      <a:pt x="0" y="0"/>
                    </a:lnTo>
                    <a:close/>
                    <a:moveTo>
                      <a:pt x="1041222" y="7416637"/>
                    </a:moveTo>
                    <a:lnTo>
                      <a:pt x="1041222" y="12791402"/>
                    </a:lnTo>
                    <a:lnTo>
                      <a:pt x="6005413" y="12791402"/>
                    </a:lnTo>
                    <a:lnTo>
                      <a:pt x="6005413" y="7416637"/>
                    </a:lnTo>
                    <a:lnTo>
                      <a:pt x="1041222" y="7416637"/>
                    </a:lnTo>
                    <a:close/>
                    <a:moveTo>
                      <a:pt x="1041222" y="13812307"/>
                    </a:moveTo>
                    <a:lnTo>
                      <a:pt x="1041222" y="19187133"/>
                    </a:lnTo>
                    <a:lnTo>
                      <a:pt x="12581342" y="19187133"/>
                    </a:lnTo>
                    <a:lnTo>
                      <a:pt x="12581342" y="13812307"/>
                    </a:lnTo>
                    <a:lnTo>
                      <a:pt x="1041222" y="13812307"/>
                    </a:lnTo>
                    <a:close/>
                    <a:moveTo>
                      <a:pt x="13602254" y="13812307"/>
                    </a:moveTo>
                    <a:lnTo>
                      <a:pt x="13602254" y="19187133"/>
                    </a:lnTo>
                    <a:lnTo>
                      <a:pt x="24802412" y="19187133"/>
                    </a:lnTo>
                    <a:lnTo>
                      <a:pt x="24802412" y="13812307"/>
                    </a:lnTo>
                    <a:lnTo>
                      <a:pt x="13602254" y="13812307"/>
                    </a:lnTo>
                    <a:close/>
                    <a:moveTo>
                      <a:pt x="25823323" y="13812307"/>
                    </a:moveTo>
                    <a:lnTo>
                      <a:pt x="25823323" y="19187133"/>
                    </a:lnTo>
                    <a:lnTo>
                      <a:pt x="30122435" y="19187133"/>
                    </a:lnTo>
                    <a:lnTo>
                      <a:pt x="30122435" y="13812307"/>
                    </a:lnTo>
                    <a:lnTo>
                      <a:pt x="25823323" y="13812307"/>
                    </a:lnTo>
                    <a:close/>
                    <a:moveTo>
                      <a:pt x="25823323" y="1005875"/>
                    </a:moveTo>
                    <a:lnTo>
                      <a:pt x="25823323" y="6395732"/>
                    </a:lnTo>
                    <a:lnTo>
                      <a:pt x="30122435" y="6395732"/>
                    </a:lnTo>
                    <a:lnTo>
                      <a:pt x="30122435" y="1005875"/>
                    </a:lnTo>
                    <a:lnTo>
                      <a:pt x="25823323" y="1005875"/>
                    </a:lnTo>
                    <a:close/>
                    <a:moveTo>
                      <a:pt x="19817908" y="7416637"/>
                    </a:moveTo>
                    <a:lnTo>
                      <a:pt x="19817908" y="12791402"/>
                    </a:lnTo>
                    <a:lnTo>
                      <a:pt x="30122435" y="12791402"/>
                    </a:lnTo>
                    <a:lnTo>
                      <a:pt x="30122435" y="7416637"/>
                    </a:lnTo>
                    <a:lnTo>
                      <a:pt x="19817908" y="7416637"/>
                    </a:lnTo>
                    <a:close/>
                  </a:path>
                </a:pathLst>
              </a:custGeom>
              <a:solidFill>
                <a:schemeClr val="bg1"/>
              </a:solidFill>
              <a:ln w="489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C337DB0-5C2C-4623-92DF-0D94AACB77B6}"/>
                  </a:ext>
                </a:extLst>
              </p:cNvPr>
              <p:cNvSpPr/>
              <p:nvPr/>
            </p:nvSpPr>
            <p:spPr>
              <a:xfrm>
                <a:off x="3213236" y="4209078"/>
                <a:ext cx="6461909" cy="1029838"/>
              </a:xfrm>
              <a:custGeom>
                <a:avLst/>
                <a:gdLst>
                  <a:gd name="connsiteX0" fmla="*/ 552147 w 6461909"/>
                  <a:gd name="connsiteY0" fmla="*/ 0 h 1029838"/>
                  <a:gd name="connsiteX1" fmla="*/ 1528090 w 6461909"/>
                  <a:gd name="connsiteY1" fmla="*/ 0 h 1029838"/>
                  <a:gd name="connsiteX2" fmla="*/ 1528090 w 6461909"/>
                  <a:gd name="connsiteY2" fmla="*/ 8933 h 1029838"/>
                  <a:gd name="connsiteX3" fmla="*/ 6461909 w 6461909"/>
                  <a:gd name="connsiteY3" fmla="*/ 8933 h 1029838"/>
                  <a:gd name="connsiteX4" fmla="*/ 6381801 w 6461909"/>
                  <a:gd name="connsiteY4" fmla="*/ 292501 h 1029838"/>
                  <a:gd name="connsiteX5" fmla="*/ 6160706 w 6461909"/>
                  <a:gd name="connsiteY5" fmla="*/ 931332 h 1029838"/>
                  <a:gd name="connsiteX6" fmla="*/ 6120078 w 6461909"/>
                  <a:gd name="connsiteY6" fmla="*/ 1029838 h 1029838"/>
                  <a:gd name="connsiteX7" fmla="*/ 367418 w 6461909"/>
                  <a:gd name="connsiteY7" fmla="*/ 1029838 h 1029838"/>
                  <a:gd name="connsiteX8" fmla="*/ 344033 w 6461909"/>
                  <a:gd name="connsiteY8" fmla="*/ 986384 h 1029838"/>
                  <a:gd name="connsiteX9" fmla="*/ 5139 w 6461909"/>
                  <a:gd name="connsiteY9" fmla="*/ 35390 h 1029838"/>
                  <a:gd name="connsiteX10" fmla="*/ 0 w 6461909"/>
                  <a:gd name="connsiteY10" fmla="*/ 8933 h 1029838"/>
                  <a:gd name="connsiteX11" fmla="*/ 552147 w 6461909"/>
                  <a:gd name="connsiteY11" fmla="*/ 8933 h 102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61909" h="1029838">
                    <a:moveTo>
                      <a:pt x="552147" y="0"/>
                    </a:moveTo>
                    <a:lnTo>
                      <a:pt x="1528090" y="0"/>
                    </a:lnTo>
                    <a:lnTo>
                      <a:pt x="1528090" y="8933"/>
                    </a:lnTo>
                    <a:lnTo>
                      <a:pt x="6461909" y="8933"/>
                    </a:lnTo>
                    <a:lnTo>
                      <a:pt x="6381801" y="292501"/>
                    </a:lnTo>
                    <a:cubicBezTo>
                      <a:pt x="6316711" y="507061"/>
                      <a:pt x="6243044" y="720160"/>
                      <a:pt x="6160706" y="931332"/>
                    </a:cubicBezTo>
                    <a:lnTo>
                      <a:pt x="6120078" y="1029838"/>
                    </a:lnTo>
                    <a:lnTo>
                      <a:pt x="367418" y="1029838"/>
                    </a:lnTo>
                    <a:lnTo>
                      <a:pt x="344033" y="986384"/>
                    </a:lnTo>
                    <a:cubicBezTo>
                      <a:pt x="193773" y="679611"/>
                      <a:pt x="80950" y="360504"/>
                      <a:pt x="5139" y="35390"/>
                    </a:cubicBezTo>
                    <a:lnTo>
                      <a:pt x="0" y="8933"/>
                    </a:lnTo>
                    <a:lnTo>
                      <a:pt x="552147" y="8933"/>
                    </a:lnTo>
                    <a:close/>
                  </a:path>
                </a:pathLst>
              </a:custGeom>
              <a:solidFill>
                <a:schemeClr val="bg1"/>
              </a:solidFill>
              <a:ln w="489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CA47E5-F8CB-1302-8F92-CBD8F667B0B8}"/>
                </a:ext>
              </a:extLst>
            </p:cNvPr>
            <p:cNvGrpSpPr/>
            <p:nvPr/>
          </p:nvGrpSpPr>
          <p:grpSpPr>
            <a:xfrm>
              <a:off x="2647333" y="4332239"/>
              <a:ext cx="686627" cy="686627"/>
              <a:chOff x="4205859" y="4852968"/>
              <a:chExt cx="799542" cy="79954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46C1912-7639-C16C-6920-36C0EF55C39D}"/>
                  </a:ext>
                </a:extLst>
              </p:cNvPr>
              <p:cNvSpPr/>
              <p:nvPr/>
            </p:nvSpPr>
            <p:spPr>
              <a:xfrm>
                <a:off x="4205859" y="4852968"/>
                <a:ext cx="799542" cy="7995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98C7090-0EF3-6478-4798-B73C4F901B7A}"/>
                  </a:ext>
                </a:extLst>
              </p:cNvPr>
              <p:cNvGrpSpPr/>
              <p:nvPr/>
            </p:nvGrpSpPr>
            <p:grpSpPr>
              <a:xfrm>
                <a:off x="4379558" y="5060474"/>
                <a:ext cx="490110" cy="406140"/>
                <a:chOff x="5766056" y="3538193"/>
                <a:chExt cx="584771" cy="462992"/>
              </a:xfrm>
              <a:solidFill>
                <a:schemeClr val="bg1"/>
              </a:solidFill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EE7C0EB-CABD-D782-5E8C-E5A3CE389A9F}"/>
                    </a:ext>
                  </a:extLst>
                </p:cNvPr>
                <p:cNvSpPr/>
                <p:nvPr/>
              </p:nvSpPr>
              <p:spPr>
                <a:xfrm>
                  <a:off x="5766056" y="3538193"/>
                  <a:ext cx="584771" cy="462992"/>
                </a:xfrm>
                <a:custGeom>
                  <a:avLst/>
                  <a:gdLst>
                    <a:gd name="connsiteX0" fmla="*/ 499232 w 584771"/>
                    <a:gd name="connsiteY0" fmla="*/ 208396 h 462992"/>
                    <a:gd name="connsiteX1" fmla="*/ 495793 w 584771"/>
                    <a:gd name="connsiteY1" fmla="*/ 208396 h 462992"/>
                    <a:gd name="connsiteX2" fmla="*/ 495793 w 584771"/>
                    <a:gd name="connsiteY2" fmla="*/ 76105 h 462992"/>
                    <a:gd name="connsiteX3" fmla="*/ 419327 w 584771"/>
                    <a:gd name="connsiteY3" fmla="*/ -359 h 462992"/>
                    <a:gd name="connsiteX4" fmla="*/ 75369 w 584771"/>
                    <a:gd name="connsiteY4" fmla="*/ -359 h 462992"/>
                    <a:gd name="connsiteX5" fmla="*/ -1096 w 584771"/>
                    <a:gd name="connsiteY5" fmla="*/ 76105 h 462992"/>
                    <a:gd name="connsiteX6" fmla="*/ -1096 w 584771"/>
                    <a:gd name="connsiteY6" fmla="*/ 311848 h 462992"/>
                    <a:gd name="connsiteX7" fmla="*/ 75369 w 584771"/>
                    <a:gd name="connsiteY7" fmla="*/ 388312 h 462992"/>
                    <a:gd name="connsiteX8" fmla="*/ 336513 w 584771"/>
                    <a:gd name="connsiteY8" fmla="*/ 388312 h 462992"/>
                    <a:gd name="connsiteX9" fmla="*/ 336513 w 584771"/>
                    <a:gd name="connsiteY9" fmla="*/ 391222 h 462992"/>
                    <a:gd name="connsiteX10" fmla="*/ 512197 w 584771"/>
                    <a:gd name="connsiteY10" fmla="*/ 448372 h 462992"/>
                    <a:gd name="connsiteX11" fmla="*/ 569348 w 584771"/>
                    <a:gd name="connsiteY11" fmla="*/ 272583 h 462992"/>
                    <a:gd name="connsiteX12" fmla="*/ 498703 w 584771"/>
                    <a:gd name="connsiteY12" fmla="*/ 209454 h 462992"/>
                    <a:gd name="connsiteX13" fmla="*/ 472774 w 584771"/>
                    <a:gd name="connsiteY13" fmla="*/ 49646 h 462992"/>
                    <a:gd name="connsiteX14" fmla="*/ 475419 w 584771"/>
                    <a:gd name="connsiteY14" fmla="*/ 57848 h 462992"/>
                    <a:gd name="connsiteX15" fmla="*/ 477799 w 584771"/>
                    <a:gd name="connsiteY15" fmla="*/ 75311 h 462992"/>
                    <a:gd name="connsiteX16" fmla="*/ 477799 w 584771"/>
                    <a:gd name="connsiteY16" fmla="*/ 201781 h 462992"/>
                    <a:gd name="connsiteX17" fmla="*/ 471979 w 584771"/>
                    <a:gd name="connsiteY17" fmla="*/ 201781 h 462992"/>
                    <a:gd name="connsiteX18" fmla="*/ 452400 w 584771"/>
                    <a:gd name="connsiteY18" fmla="*/ 200194 h 462992"/>
                    <a:gd name="connsiteX19" fmla="*/ 373025 w 584771"/>
                    <a:gd name="connsiteY19" fmla="*/ 226652 h 462992"/>
                    <a:gd name="connsiteX20" fmla="*/ 369321 w 584771"/>
                    <a:gd name="connsiteY20" fmla="*/ 229563 h 462992"/>
                    <a:gd name="connsiteX21" fmla="*/ 333073 w 584771"/>
                    <a:gd name="connsiteY21" fmla="*/ 189346 h 462992"/>
                    <a:gd name="connsiteX22" fmla="*/ 42825 w 584771"/>
                    <a:gd name="connsiteY22" fmla="*/ 26099 h 462992"/>
                    <a:gd name="connsiteX23" fmla="*/ 75369 w 584771"/>
                    <a:gd name="connsiteY23" fmla="*/ 16309 h 462992"/>
                    <a:gd name="connsiteX24" fmla="*/ 419327 w 584771"/>
                    <a:gd name="connsiteY24" fmla="*/ 16309 h 462992"/>
                    <a:gd name="connsiteX25" fmla="*/ 456370 w 584771"/>
                    <a:gd name="connsiteY25" fmla="*/ 29274 h 462992"/>
                    <a:gd name="connsiteX26" fmla="*/ 460869 w 584771"/>
                    <a:gd name="connsiteY26" fmla="*/ 32978 h 462992"/>
                    <a:gd name="connsiteX27" fmla="*/ 291270 w 584771"/>
                    <a:gd name="connsiteY27" fmla="*/ 204427 h 462992"/>
                    <a:gd name="connsiteX28" fmla="*/ 250258 w 584771"/>
                    <a:gd name="connsiteY28" fmla="*/ 221360 h 462992"/>
                    <a:gd name="connsiteX29" fmla="*/ 209250 w 584771"/>
                    <a:gd name="connsiteY29" fmla="*/ 204427 h 462992"/>
                    <a:gd name="connsiteX30" fmla="*/ 36741 w 584771"/>
                    <a:gd name="connsiteY30" fmla="*/ 29538 h 462992"/>
                    <a:gd name="connsiteX31" fmla="*/ 17956 w 584771"/>
                    <a:gd name="connsiteY31" fmla="*/ 330369 h 462992"/>
                    <a:gd name="connsiteX32" fmla="*/ 16367 w 584771"/>
                    <a:gd name="connsiteY32" fmla="*/ 319521 h 462992"/>
                    <a:gd name="connsiteX33" fmla="*/ 16367 w 584771"/>
                    <a:gd name="connsiteY33" fmla="*/ 76105 h 462992"/>
                    <a:gd name="connsiteX34" fmla="*/ 21131 w 584771"/>
                    <a:gd name="connsiteY34" fmla="*/ 53086 h 462992"/>
                    <a:gd name="connsiteX35" fmla="*/ 24041 w 584771"/>
                    <a:gd name="connsiteY35" fmla="*/ 45943 h 462992"/>
                    <a:gd name="connsiteX36" fmla="*/ 156333 w 584771"/>
                    <a:gd name="connsiteY36" fmla="*/ 178234 h 462992"/>
                    <a:gd name="connsiteX37" fmla="*/ 323548 w 584771"/>
                    <a:gd name="connsiteY37" fmla="*/ 330369 h 462992"/>
                    <a:gd name="connsiteX38" fmla="*/ 328047 w 584771"/>
                    <a:gd name="connsiteY38" fmla="*/ 363706 h 462992"/>
                    <a:gd name="connsiteX39" fmla="*/ 329633 w 584771"/>
                    <a:gd name="connsiteY39" fmla="*/ 370320 h 462992"/>
                    <a:gd name="connsiteX40" fmla="*/ 75369 w 584771"/>
                    <a:gd name="connsiteY40" fmla="*/ 370320 h 462992"/>
                    <a:gd name="connsiteX41" fmla="*/ 29596 w 584771"/>
                    <a:gd name="connsiteY41" fmla="*/ 348889 h 462992"/>
                    <a:gd name="connsiteX42" fmla="*/ 26686 w 584771"/>
                    <a:gd name="connsiteY42" fmla="*/ 345449 h 462992"/>
                    <a:gd name="connsiteX43" fmla="*/ 167443 w 584771"/>
                    <a:gd name="connsiteY43" fmla="*/ 190140 h 462992"/>
                    <a:gd name="connsiteX44" fmla="*/ 195756 w 584771"/>
                    <a:gd name="connsiteY44" fmla="*/ 218450 h 462992"/>
                    <a:gd name="connsiteX45" fmla="*/ 306350 w 584771"/>
                    <a:gd name="connsiteY45" fmla="*/ 218450 h 462992"/>
                    <a:gd name="connsiteX46" fmla="*/ 324078 w 584771"/>
                    <a:gd name="connsiteY46" fmla="*/ 200459 h 462992"/>
                    <a:gd name="connsiteX47" fmla="*/ 359796 w 584771"/>
                    <a:gd name="connsiteY47" fmla="*/ 240146 h 462992"/>
                    <a:gd name="connsiteX48" fmla="*/ 356886 w 584771"/>
                    <a:gd name="connsiteY48" fmla="*/ 243586 h 462992"/>
                    <a:gd name="connsiteX49" fmla="*/ 322754 w 584771"/>
                    <a:gd name="connsiteY49" fmla="*/ 330633 h 462992"/>
                    <a:gd name="connsiteX50" fmla="*/ 454254 w 584771"/>
                    <a:gd name="connsiteY50" fmla="*/ 442551 h 462992"/>
                    <a:gd name="connsiteX51" fmla="*/ 341806 w 584771"/>
                    <a:gd name="connsiteY51" fmla="*/ 330633 h 462992"/>
                    <a:gd name="connsiteX52" fmla="*/ 453725 w 584771"/>
                    <a:gd name="connsiteY52" fmla="*/ 218185 h 462992"/>
                    <a:gd name="connsiteX53" fmla="*/ 566173 w 584771"/>
                    <a:gd name="connsiteY53" fmla="*/ 330104 h 462992"/>
                    <a:gd name="connsiteX54" fmla="*/ 566173 w 584771"/>
                    <a:gd name="connsiteY54" fmla="*/ 330369 h 462992"/>
                    <a:gd name="connsiteX55" fmla="*/ 455575 w 584771"/>
                    <a:gd name="connsiteY55" fmla="*/ 444139 h 462992"/>
                    <a:gd name="connsiteX56" fmla="*/ 453460 w 584771"/>
                    <a:gd name="connsiteY56" fmla="*/ 444139 h 46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84771" h="462992">
                      <a:moveTo>
                        <a:pt x="499232" y="208396"/>
                      </a:moveTo>
                      <a:lnTo>
                        <a:pt x="495793" y="208396"/>
                      </a:lnTo>
                      <a:lnTo>
                        <a:pt x="495793" y="76105"/>
                      </a:lnTo>
                      <a:cubicBezTo>
                        <a:pt x="495793" y="33877"/>
                        <a:pt x="461660" y="-359"/>
                        <a:pt x="419327" y="-359"/>
                      </a:cubicBezTo>
                      <a:lnTo>
                        <a:pt x="75369" y="-359"/>
                      </a:lnTo>
                      <a:cubicBezTo>
                        <a:pt x="33036" y="-359"/>
                        <a:pt x="-1096" y="33877"/>
                        <a:pt x="-1096" y="76105"/>
                      </a:cubicBezTo>
                      <a:lnTo>
                        <a:pt x="-1096" y="311848"/>
                      </a:lnTo>
                      <a:cubicBezTo>
                        <a:pt x="-831" y="354022"/>
                        <a:pt x="33301" y="388180"/>
                        <a:pt x="75369" y="388312"/>
                      </a:cubicBezTo>
                      <a:lnTo>
                        <a:pt x="336513" y="388312"/>
                      </a:lnTo>
                      <a:lnTo>
                        <a:pt x="336513" y="391222"/>
                      </a:lnTo>
                      <a:cubicBezTo>
                        <a:pt x="369321" y="455542"/>
                        <a:pt x="447905" y="481128"/>
                        <a:pt x="512197" y="448372"/>
                      </a:cubicBezTo>
                      <a:cubicBezTo>
                        <a:pt x="576757" y="415590"/>
                        <a:pt x="602156" y="336903"/>
                        <a:pt x="569348" y="272583"/>
                      </a:cubicBezTo>
                      <a:cubicBezTo>
                        <a:pt x="554529" y="243427"/>
                        <a:pt x="529395" y="220910"/>
                        <a:pt x="498703" y="209454"/>
                      </a:cubicBezTo>
                      <a:close/>
                      <a:moveTo>
                        <a:pt x="472774" y="49646"/>
                      </a:moveTo>
                      <a:lnTo>
                        <a:pt x="475419" y="57848"/>
                      </a:lnTo>
                      <a:cubicBezTo>
                        <a:pt x="477008" y="63537"/>
                        <a:pt x="477799" y="69411"/>
                        <a:pt x="477799" y="75311"/>
                      </a:cubicBezTo>
                      <a:lnTo>
                        <a:pt x="477799" y="201781"/>
                      </a:lnTo>
                      <a:lnTo>
                        <a:pt x="471979" y="201781"/>
                      </a:lnTo>
                      <a:cubicBezTo>
                        <a:pt x="465630" y="200776"/>
                        <a:pt x="459015" y="200247"/>
                        <a:pt x="452400" y="200194"/>
                      </a:cubicBezTo>
                      <a:cubicBezTo>
                        <a:pt x="423827" y="200194"/>
                        <a:pt x="396044" y="209481"/>
                        <a:pt x="373025" y="226652"/>
                      </a:cubicBezTo>
                      <a:lnTo>
                        <a:pt x="369321" y="229563"/>
                      </a:lnTo>
                      <a:lnTo>
                        <a:pt x="333073" y="189346"/>
                      </a:lnTo>
                      <a:close/>
                      <a:moveTo>
                        <a:pt x="42825" y="26099"/>
                      </a:moveTo>
                      <a:cubicBezTo>
                        <a:pt x="52615" y="19749"/>
                        <a:pt x="63729" y="16335"/>
                        <a:pt x="75369" y="16309"/>
                      </a:cubicBezTo>
                      <a:lnTo>
                        <a:pt x="419327" y="16309"/>
                      </a:lnTo>
                      <a:cubicBezTo>
                        <a:pt x="432822" y="16309"/>
                        <a:pt x="445786" y="20886"/>
                        <a:pt x="456370" y="29274"/>
                      </a:cubicBezTo>
                      <a:lnTo>
                        <a:pt x="460869" y="32978"/>
                      </a:lnTo>
                      <a:lnTo>
                        <a:pt x="291270" y="204427"/>
                      </a:lnTo>
                      <a:cubicBezTo>
                        <a:pt x="280421" y="215302"/>
                        <a:pt x="265606" y="221413"/>
                        <a:pt x="250258" y="221360"/>
                      </a:cubicBezTo>
                      <a:cubicBezTo>
                        <a:pt x="234913" y="221334"/>
                        <a:pt x="220095" y="215249"/>
                        <a:pt x="209250" y="204427"/>
                      </a:cubicBezTo>
                      <a:lnTo>
                        <a:pt x="36741" y="29538"/>
                      </a:lnTo>
                      <a:close/>
                      <a:moveTo>
                        <a:pt x="17956" y="330369"/>
                      </a:moveTo>
                      <a:lnTo>
                        <a:pt x="16367" y="319521"/>
                      </a:lnTo>
                      <a:cubicBezTo>
                        <a:pt x="16367" y="316875"/>
                        <a:pt x="16367" y="165798"/>
                        <a:pt x="16367" y="76105"/>
                      </a:cubicBezTo>
                      <a:cubicBezTo>
                        <a:pt x="16367" y="68193"/>
                        <a:pt x="17956" y="60362"/>
                        <a:pt x="21131" y="53086"/>
                      </a:cubicBezTo>
                      <a:lnTo>
                        <a:pt x="24041" y="45943"/>
                      </a:lnTo>
                      <a:lnTo>
                        <a:pt x="156333" y="178234"/>
                      </a:lnTo>
                      <a:close/>
                      <a:moveTo>
                        <a:pt x="323548" y="330369"/>
                      </a:moveTo>
                      <a:cubicBezTo>
                        <a:pt x="323548" y="341640"/>
                        <a:pt x="325137" y="352832"/>
                        <a:pt x="328047" y="363706"/>
                      </a:cubicBezTo>
                      <a:lnTo>
                        <a:pt x="329633" y="370320"/>
                      </a:lnTo>
                      <a:lnTo>
                        <a:pt x="75369" y="370320"/>
                      </a:lnTo>
                      <a:cubicBezTo>
                        <a:pt x="57644" y="370214"/>
                        <a:pt x="40975" y="362383"/>
                        <a:pt x="29596" y="348889"/>
                      </a:cubicBezTo>
                      <a:lnTo>
                        <a:pt x="26686" y="345449"/>
                      </a:lnTo>
                      <a:lnTo>
                        <a:pt x="167443" y="190140"/>
                      </a:lnTo>
                      <a:lnTo>
                        <a:pt x="195756" y="218450"/>
                      </a:lnTo>
                      <a:cubicBezTo>
                        <a:pt x="226445" y="248348"/>
                        <a:pt x="275660" y="248348"/>
                        <a:pt x="306350" y="218450"/>
                      </a:cubicBezTo>
                      <a:lnTo>
                        <a:pt x="324078" y="200459"/>
                      </a:lnTo>
                      <a:lnTo>
                        <a:pt x="359796" y="240146"/>
                      </a:lnTo>
                      <a:lnTo>
                        <a:pt x="356886" y="243586"/>
                      </a:lnTo>
                      <a:cubicBezTo>
                        <a:pt x="335192" y="267477"/>
                        <a:pt x="323284" y="298434"/>
                        <a:pt x="322754" y="330633"/>
                      </a:cubicBezTo>
                      <a:close/>
                      <a:moveTo>
                        <a:pt x="454254" y="442551"/>
                      </a:moveTo>
                      <a:cubicBezTo>
                        <a:pt x="392339" y="442710"/>
                        <a:pt x="342071" y="392598"/>
                        <a:pt x="341806" y="330633"/>
                      </a:cubicBezTo>
                      <a:cubicBezTo>
                        <a:pt x="341541" y="268668"/>
                        <a:pt x="391810" y="218344"/>
                        <a:pt x="453725" y="218185"/>
                      </a:cubicBezTo>
                      <a:cubicBezTo>
                        <a:pt x="515636" y="218027"/>
                        <a:pt x="565908" y="268138"/>
                        <a:pt x="566173" y="330104"/>
                      </a:cubicBezTo>
                      <a:cubicBezTo>
                        <a:pt x="566173" y="330183"/>
                        <a:pt x="566173" y="330289"/>
                        <a:pt x="566173" y="330369"/>
                      </a:cubicBezTo>
                      <a:cubicBezTo>
                        <a:pt x="566967" y="392307"/>
                        <a:pt x="517487" y="443239"/>
                        <a:pt x="455575" y="444139"/>
                      </a:cubicBezTo>
                      <a:cubicBezTo>
                        <a:pt x="454781" y="444139"/>
                        <a:pt x="454254" y="444139"/>
                        <a:pt x="453460" y="444139"/>
                      </a:cubicBezTo>
                      <a:close/>
                    </a:path>
                  </a:pathLst>
                </a:custGeom>
                <a:grpFill/>
                <a:ln w="264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C29C617-C8B9-E60D-23E1-A00FE985412A}"/>
                    </a:ext>
                  </a:extLst>
                </p:cNvPr>
                <p:cNvSpPr/>
                <p:nvPr/>
              </p:nvSpPr>
              <p:spPr>
                <a:xfrm>
                  <a:off x="6171664" y="3803567"/>
                  <a:ext cx="97893" cy="125411"/>
                </a:xfrm>
                <a:custGeom>
                  <a:avLst/>
                  <a:gdLst>
                    <a:gd name="connsiteX0" fmla="*/ 84629 w 97894"/>
                    <a:gd name="connsiteY0" fmla="*/ 46472 h 125411"/>
                    <a:gd name="connsiteX1" fmla="*/ 80659 w 97894"/>
                    <a:gd name="connsiteY1" fmla="*/ 46472 h 125411"/>
                    <a:gd name="connsiteX2" fmla="*/ 80659 w 97894"/>
                    <a:gd name="connsiteY2" fmla="*/ 32184 h 125411"/>
                    <a:gd name="connsiteX3" fmla="*/ 48116 w 97894"/>
                    <a:gd name="connsiteY3" fmla="*/ -359 h 125411"/>
                    <a:gd name="connsiteX4" fmla="*/ 15573 w 97894"/>
                    <a:gd name="connsiteY4" fmla="*/ 32184 h 125411"/>
                    <a:gd name="connsiteX5" fmla="*/ 15573 w 97894"/>
                    <a:gd name="connsiteY5" fmla="*/ 46472 h 125411"/>
                    <a:gd name="connsiteX6" fmla="*/ 11603 w 97894"/>
                    <a:gd name="connsiteY6" fmla="*/ 46472 h 125411"/>
                    <a:gd name="connsiteX7" fmla="*/ -1096 w 97894"/>
                    <a:gd name="connsiteY7" fmla="*/ 62347 h 125411"/>
                    <a:gd name="connsiteX8" fmla="*/ -1096 w 97894"/>
                    <a:gd name="connsiteY8" fmla="*/ 108649 h 125411"/>
                    <a:gd name="connsiteX9" fmla="*/ 15308 w 97894"/>
                    <a:gd name="connsiteY9" fmla="*/ 125053 h 125411"/>
                    <a:gd name="connsiteX10" fmla="*/ 80394 w 97894"/>
                    <a:gd name="connsiteY10" fmla="*/ 125053 h 125411"/>
                    <a:gd name="connsiteX11" fmla="*/ 96798 w 97894"/>
                    <a:gd name="connsiteY11" fmla="*/ 108649 h 125411"/>
                    <a:gd name="connsiteX12" fmla="*/ 96798 w 97894"/>
                    <a:gd name="connsiteY12" fmla="*/ 62347 h 125411"/>
                    <a:gd name="connsiteX13" fmla="*/ 84629 w 97894"/>
                    <a:gd name="connsiteY13" fmla="*/ 46472 h 125411"/>
                    <a:gd name="connsiteX14" fmla="*/ 25889 w 97894"/>
                    <a:gd name="connsiteY14" fmla="*/ 31126 h 125411"/>
                    <a:gd name="connsiteX15" fmla="*/ 50761 w 97894"/>
                    <a:gd name="connsiteY15" fmla="*/ 11203 h 125411"/>
                    <a:gd name="connsiteX16" fmla="*/ 70605 w 97894"/>
                    <a:gd name="connsiteY16" fmla="*/ 31126 h 125411"/>
                    <a:gd name="connsiteX17" fmla="*/ 70605 w 97894"/>
                    <a:gd name="connsiteY17" fmla="*/ 45943 h 125411"/>
                    <a:gd name="connsiteX18" fmla="*/ 25889 w 97894"/>
                    <a:gd name="connsiteY18" fmla="*/ 45943 h 125411"/>
                    <a:gd name="connsiteX19" fmla="*/ 86479 w 97894"/>
                    <a:gd name="connsiteY19" fmla="*/ 108649 h 125411"/>
                    <a:gd name="connsiteX20" fmla="*/ 80659 w 97894"/>
                    <a:gd name="connsiteY20" fmla="*/ 114998 h 125411"/>
                    <a:gd name="connsiteX21" fmla="*/ 80394 w 97894"/>
                    <a:gd name="connsiteY21" fmla="*/ 114998 h 125411"/>
                    <a:gd name="connsiteX22" fmla="*/ 15308 w 97894"/>
                    <a:gd name="connsiteY22" fmla="*/ 114998 h 125411"/>
                    <a:gd name="connsiteX23" fmla="*/ 9223 w 97894"/>
                    <a:gd name="connsiteY23" fmla="*/ 108913 h 125411"/>
                    <a:gd name="connsiteX24" fmla="*/ 9223 w 97894"/>
                    <a:gd name="connsiteY24" fmla="*/ 108649 h 125411"/>
                    <a:gd name="connsiteX25" fmla="*/ 9223 w 97894"/>
                    <a:gd name="connsiteY25" fmla="*/ 62347 h 125411"/>
                    <a:gd name="connsiteX26" fmla="*/ 15308 w 97894"/>
                    <a:gd name="connsiteY26" fmla="*/ 56261 h 125411"/>
                    <a:gd name="connsiteX27" fmla="*/ 80394 w 97894"/>
                    <a:gd name="connsiteY27" fmla="*/ 56261 h 125411"/>
                    <a:gd name="connsiteX28" fmla="*/ 86479 w 97894"/>
                    <a:gd name="connsiteY28" fmla="*/ 62347 h 12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7894" h="125411">
                      <a:moveTo>
                        <a:pt x="84629" y="46472"/>
                      </a:moveTo>
                      <a:lnTo>
                        <a:pt x="80659" y="46472"/>
                      </a:lnTo>
                      <a:lnTo>
                        <a:pt x="80659" y="32184"/>
                      </a:lnTo>
                      <a:cubicBezTo>
                        <a:pt x="80659" y="14219"/>
                        <a:pt x="66106" y="-359"/>
                        <a:pt x="48116" y="-359"/>
                      </a:cubicBezTo>
                      <a:cubicBezTo>
                        <a:pt x="30123" y="-359"/>
                        <a:pt x="15573" y="14219"/>
                        <a:pt x="15573" y="32184"/>
                      </a:cubicBezTo>
                      <a:lnTo>
                        <a:pt x="15573" y="46472"/>
                      </a:lnTo>
                      <a:lnTo>
                        <a:pt x="11603" y="46472"/>
                      </a:lnTo>
                      <a:cubicBezTo>
                        <a:pt x="4194" y="48086"/>
                        <a:pt x="-1096" y="54727"/>
                        <a:pt x="-1096" y="62347"/>
                      </a:cubicBezTo>
                      <a:lnTo>
                        <a:pt x="-1096" y="108649"/>
                      </a:lnTo>
                      <a:cubicBezTo>
                        <a:pt x="-1096" y="117697"/>
                        <a:pt x="6310" y="125053"/>
                        <a:pt x="15308" y="125053"/>
                      </a:cubicBezTo>
                      <a:lnTo>
                        <a:pt x="80394" y="125053"/>
                      </a:lnTo>
                      <a:cubicBezTo>
                        <a:pt x="89389" y="125053"/>
                        <a:pt x="96798" y="117697"/>
                        <a:pt x="96798" y="108649"/>
                      </a:cubicBezTo>
                      <a:lnTo>
                        <a:pt x="96798" y="62347"/>
                      </a:lnTo>
                      <a:cubicBezTo>
                        <a:pt x="96798" y="54938"/>
                        <a:pt x="91773" y="48482"/>
                        <a:pt x="84629" y="46472"/>
                      </a:cubicBezTo>
                      <a:close/>
                      <a:moveTo>
                        <a:pt x="25889" y="31126"/>
                      </a:moveTo>
                      <a:cubicBezTo>
                        <a:pt x="27213" y="18770"/>
                        <a:pt x="38326" y="9853"/>
                        <a:pt x="50761" y="11203"/>
                      </a:cubicBezTo>
                      <a:cubicBezTo>
                        <a:pt x="61080" y="12340"/>
                        <a:pt x="69545" y="20622"/>
                        <a:pt x="70605" y="31126"/>
                      </a:cubicBezTo>
                      <a:lnTo>
                        <a:pt x="70605" y="45943"/>
                      </a:lnTo>
                      <a:lnTo>
                        <a:pt x="25889" y="45943"/>
                      </a:lnTo>
                      <a:close/>
                      <a:moveTo>
                        <a:pt x="86479" y="108649"/>
                      </a:moveTo>
                      <a:cubicBezTo>
                        <a:pt x="86744" y="112008"/>
                        <a:pt x="84099" y="114840"/>
                        <a:pt x="80659" y="114998"/>
                      </a:cubicBezTo>
                      <a:cubicBezTo>
                        <a:pt x="80659" y="114998"/>
                        <a:pt x="80394" y="114998"/>
                        <a:pt x="80394" y="114998"/>
                      </a:cubicBezTo>
                      <a:lnTo>
                        <a:pt x="15308" y="114998"/>
                      </a:lnTo>
                      <a:cubicBezTo>
                        <a:pt x="11868" y="114998"/>
                        <a:pt x="9223" y="112273"/>
                        <a:pt x="9223" y="108913"/>
                      </a:cubicBezTo>
                      <a:cubicBezTo>
                        <a:pt x="9223" y="108834"/>
                        <a:pt x="9223" y="108728"/>
                        <a:pt x="9223" y="108649"/>
                      </a:cubicBezTo>
                      <a:lnTo>
                        <a:pt x="9223" y="62347"/>
                      </a:lnTo>
                      <a:cubicBezTo>
                        <a:pt x="9223" y="58986"/>
                        <a:pt x="11868" y="56261"/>
                        <a:pt x="15308" y="56261"/>
                      </a:cubicBezTo>
                      <a:lnTo>
                        <a:pt x="80394" y="56261"/>
                      </a:lnTo>
                      <a:cubicBezTo>
                        <a:pt x="83834" y="56261"/>
                        <a:pt x="86479" y="58986"/>
                        <a:pt x="86479" y="62347"/>
                      </a:cubicBezTo>
                      <a:close/>
                    </a:path>
                  </a:pathLst>
                </a:custGeom>
                <a:grpFill/>
                <a:ln w="264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195211-DB4C-68C4-7F51-53899F7E167A}"/>
                </a:ext>
              </a:extLst>
            </p:cNvPr>
            <p:cNvGrpSpPr/>
            <p:nvPr/>
          </p:nvGrpSpPr>
          <p:grpSpPr>
            <a:xfrm>
              <a:off x="9128690" y="3920558"/>
              <a:ext cx="1099336" cy="1099336"/>
              <a:chOff x="1901214" y="5508862"/>
              <a:chExt cx="686738" cy="68673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549BF2B-6D8B-2ECB-93B6-E72F376A6D19}"/>
                  </a:ext>
                </a:extLst>
              </p:cNvPr>
              <p:cNvSpPr/>
              <p:nvPr/>
            </p:nvSpPr>
            <p:spPr>
              <a:xfrm>
                <a:off x="1901214" y="5508862"/>
                <a:ext cx="686738" cy="68673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599160-97A9-42DA-9377-8E3A060FC020}"/>
                  </a:ext>
                </a:extLst>
              </p:cNvPr>
              <p:cNvSpPr/>
              <p:nvPr/>
            </p:nvSpPr>
            <p:spPr>
              <a:xfrm>
                <a:off x="2099342" y="5662727"/>
                <a:ext cx="290481" cy="391471"/>
              </a:xfrm>
              <a:custGeom>
                <a:avLst/>
                <a:gdLst>
                  <a:gd name="connsiteX0" fmla="*/ 1068082 w 1082282"/>
                  <a:gd name="connsiteY0" fmla="*/ 1050727 h 1458554"/>
                  <a:gd name="connsiteX1" fmla="*/ 1082281 w 1082282"/>
                  <a:gd name="connsiteY1" fmla="*/ 1050727 h 1458554"/>
                  <a:gd name="connsiteX2" fmla="*/ 1082281 w 1082282"/>
                  <a:gd name="connsiteY2" fmla="*/ 1050727 h 1458554"/>
                  <a:gd name="connsiteX3" fmla="*/ 1082281 w 1082282"/>
                  <a:gd name="connsiteY3" fmla="*/ 221662 h 1458554"/>
                  <a:gd name="connsiteX4" fmla="*/ 1082281 w 1082282"/>
                  <a:gd name="connsiteY4" fmla="*/ 216929 h 1458554"/>
                  <a:gd name="connsiteX5" fmla="*/ 1082281 w 1082282"/>
                  <a:gd name="connsiteY5" fmla="*/ 209830 h 1458554"/>
                  <a:gd name="connsiteX6" fmla="*/ 1082281 w 1082282"/>
                  <a:gd name="connsiteY6" fmla="*/ 203519 h 1458554"/>
                  <a:gd name="connsiteX7" fmla="*/ 543507 w 1082282"/>
                  <a:gd name="connsiteY7" fmla="*/ 0 h 1458554"/>
                  <a:gd name="connsiteX8" fmla="*/ 8677 w 1082282"/>
                  <a:gd name="connsiteY8" fmla="*/ 174332 h 1458554"/>
                  <a:gd name="connsiteX9" fmla="*/ 8677 w 1082282"/>
                  <a:gd name="connsiteY9" fmla="*/ 179854 h 1458554"/>
                  <a:gd name="connsiteX10" fmla="*/ 0 w 1082282"/>
                  <a:gd name="connsiteY10" fmla="*/ 183010 h 1458554"/>
                  <a:gd name="connsiteX11" fmla="*/ 0 w 1082282"/>
                  <a:gd name="connsiteY11" fmla="*/ 1055460 h 1458554"/>
                  <a:gd name="connsiteX12" fmla="*/ 0 w 1082282"/>
                  <a:gd name="connsiteY12" fmla="*/ 1055460 h 1458554"/>
                  <a:gd name="connsiteX13" fmla="*/ 22876 w 1082282"/>
                  <a:gd name="connsiteY13" fmla="*/ 1055460 h 1458554"/>
                  <a:gd name="connsiteX14" fmla="*/ 27609 w 1082282"/>
                  <a:gd name="connsiteY14" fmla="*/ 1060982 h 1458554"/>
                  <a:gd name="connsiteX15" fmla="*/ 500910 w 1082282"/>
                  <a:gd name="connsiteY15" fmla="*/ 1199817 h 1458554"/>
                  <a:gd name="connsiteX16" fmla="*/ 516686 w 1082282"/>
                  <a:gd name="connsiteY16" fmla="*/ 1199817 h 1458554"/>
                  <a:gd name="connsiteX17" fmla="*/ 516686 w 1082282"/>
                  <a:gd name="connsiteY17" fmla="*/ 1407280 h 1458554"/>
                  <a:gd name="connsiteX18" fmla="*/ 259526 w 1082282"/>
                  <a:gd name="connsiteY18" fmla="*/ 1407280 h 1458554"/>
                  <a:gd name="connsiteX19" fmla="*/ 259526 w 1082282"/>
                  <a:gd name="connsiteY19" fmla="*/ 1407280 h 1458554"/>
                  <a:gd name="connsiteX20" fmla="*/ 259526 w 1082282"/>
                  <a:gd name="connsiteY20" fmla="*/ 1458554 h 1458554"/>
                  <a:gd name="connsiteX21" fmla="*/ 259526 w 1082282"/>
                  <a:gd name="connsiteY21" fmla="*/ 1458554 h 1458554"/>
                  <a:gd name="connsiteX22" fmla="*/ 825910 w 1082282"/>
                  <a:gd name="connsiteY22" fmla="*/ 1458554 h 1458554"/>
                  <a:gd name="connsiteX23" fmla="*/ 825910 w 1082282"/>
                  <a:gd name="connsiteY23" fmla="*/ 1458554 h 1458554"/>
                  <a:gd name="connsiteX24" fmla="*/ 825910 w 1082282"/>
                  <a:gd name="connsiteY24" fmla="*/ 1407280 h 1458554"/>
                  <a:gd name="connsiteX25" fmla="*/ 825910 w 1082282"/>
                  <a:gd name="connsiteY25" fmla="*/ 1407280 h 1458554"/>
                  <a:gd name="connsiteX26" fmla="*/ 571905 w 1082282"/>
                  <a:gd name="connsiteY26" fmla="*/ 1407280 h 1458554"/>
                  <a:gd name="connsiteX27" fmla="*/ 571905 w 1082282"/>
                  <a:gd name="connsiteY27" fmla="*/ 1203761 h 1458554"/>
                  <a:gd name="connsiteX28" fmla="*/ 586893 w 1082282"/>
                  <a:gd name="connsiteY28" fmla="*/ 1203761 h 1458554"/>
                  <a:gd name="connsiteX29" fmla="*/ 1064137 w 1082282"/>
                  <a:gd name="connsiteY29" fmla="*/ 1058616 h 1458554"/>
                  <a:gd name="connsiteX30" fmla="*/ 1025485 w 1082282"/>
                  <a:gd name="connsiteY30" fmla="*/ 1020751 h 1458554"/>
                  <a:gd name="connsiteX31" fmla="*/ 541929 w 1082282"/>
                  <a:gd name="connsiteY31" fmla="*/ 1153276 h 1458554"/>
                  <a:gd name="connsiteX32" fmla="*/ 58374 w 1082282"/>
                  <a:gd name="connsiteY32" fmla="*/ 1017596 h 1458554"/>
                  <a:gd name="connsiteX33" fmla="*/ 58374 w 1082282"/>
                  <a:gd name="connsiteY33" fmla="*/ 1011285 h 1458554"/>
                  <a:gd name="connsiteX34" fmla="*/ 58374 w 1082282"/>
                  <a:gd name="connsiteY34" fmla="*/ 832220 h 1458554"/>
                  <a:gd name="connsiteX35" fmla="*/ 82039 w 1082282"/>
                  <a:gd name="connsiteY35" fmla="*/ 847208 h 1458554"/>
                  <a:gd name="connsiteX36" fmla="*/ 545085 w 1082282"/>
                  <a:gd name="connsiteY36" fmla="*/ 941868 h 1458554"/>
                  <a:gd name="connsiteX37" fmla="*/ 1006553 w 1082282"/>
                  <a:gd name="connsiteY37" fmla="*/ 847997 h 1458554"/>
                  <a:gd name="connsiteX38" fmla="*/ 1030218 w 1082282"/>
                  <a:gd name="connsiteY38" fmla="*/ 833798 h 1458554"/>
                  <a:gd name="connsiteX39" fmla="*/ 1025485 w 1082282"/>
                  <a:gd name="connsiteY39" fmla="*/ 758859 h 1458554"/>
                  <a:gd name="connsiteX40" fmla="*/ 541929 w 1082282"/>
                  <a:gd name="connsiteY40" fmla="*/ 891383 h 1458554"/>
                  <a:gd name="connsiteX41" fmla="*/ 58374 w 1082282"/>
                  <a:gd name="connsiteY41" fmla="*/ 755703 h 1458554"/>
                  <a:gd name="connsiteX42" fmla="*/ 58374 w 1082282"/>
                  <a:gd name="connsiteY42" fmla="*/ 750181 h 1458554"/>
                  <a:gd name="connsiteX43" fmla="*/ 58374 w 1082282"/>
                  <a:gd name="connsiteY43" fmla="*/ 574271 h 1458554"/>
                  <a:gd name="connsiteX44" fmla="*/ 82039 w 1082282"/>
                  <a:gd name="connsiteY44" fmla="*/ 589259 h 1458554"/>
                  <a:gd name="connsiteX45" fmla="*/ 545085 w 1082282"/>
                  <a:gd name="connsiteY45" fmla="*/ 683919 h 1458554"/>
                  <a:gd name="connsiteX46" fmla="*/ 1006553 w 1082282"/>
                  <a:gd name="connsiteY46" fmla="*/ 590048 h 1458554"/>
                  <a:gd name="connsiteX47" fmla="*/ 1025485 w 1082282"/>
                  <a:gd name="connsiteY47" fmla="*/ 575849 h 1458554"/>
                  <a:gd name="connsiteX48" fmla="*/ 1025485 w 1082282"/>
                  <a:gd name="connsiteY48" fmla="*/ 500910 h 1458554"/>
                  <a:gd name="connsiteX49" fmla="*/ 543507 w 1082282"/>
                  <a:gd name="connsiteY49" fmla="*/ 631067 h 1458554"/>
                  <a:gd name="connsiteX50" fmla="*/ 58374 w 1082282"/>
                  <a:gd name="connsiteY50" fmla="*/ 497754 h 1458554"/>
                  <a:gd name="connsiteX51" fmla="*/ 58374 w 1082282"/>
                  <a:gd name="connsiteY51" fmla="*/ 492233 h 1458554"/>
                  <a:gd name="connsiteX52" fmla="*/ 58374 w 1082282"/>
                  <a:gd name="connsiteY52" fmla="*/ 297391 h 1458554"/>
                  <a:gd name="connsiteX53" fmla="*/ 78883 w 1082282"/>
                  <a:gd name="connsiteY53" fmla="*/ 315534 h 1458554"/>
                  <a:gd name="connsiteX54" fmla="*/ 541929 w 1082282"/>
                  <a:gd name="connsiteY54" fmla="*/ 410194 h 1458554"/>
                  <a:gd name="connsiteX55" fmla="*/ 1004975 w 1082282"/>
                  <a:gd name="connsiteY55" fmla="*/ 315534 h 1458554"/>
                  <a:gd name="connsiteX56" fmla="*/ 1028640 w 1082282"/>
                  <a:gd name="connsiteY56" fmla="*/ 300546 h 1458554"/>
                  <a:gd name="connsiteX57" fmla="*/ 543507 w 1082282"/>
                  <a:gd name="connsiteY57" fmla="*/ 355764 h 1458554"/>
                  <a:gd name="connsiteX58" fmla="*/ 58374 w 1082282"/>
                  <a:gd name="connsiteY58" fmla="*/ 220085 h 1458554"/>
                  <a:gd name="connsiteX59" fmla="*/ 58374 w 1082282"/>
                  <a:gd name="connsiteY59" fmla="*/ 214563 h 1458554"/>
                  <a:gd name="connsiteX60" fmla="*/ 58374 w 1082282"/>
                  <a:gd name="connsiteY60" fmla="*/ 186165 h 1458554"/>
                  <a:gd name="connsiteX61" fmla="*/ 543507 w 1082282"/>
                  <a:gd name="connsiteY61" fmla="*/ 50485 h 1458554"/>
                  <a:gd name="connsiteX62" fmla="*/ 1031795 w 1082282"/>
                  <a:gd name="connsiteY62" fmla="*/ 203519 h 1458554"/>
                  <a:gd name="connsiteX63" fmla="*/ 543507 w 1082282"/>
                  <a:gd name="connsiteY63" fmla="*/ 355764 h 145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82282" h="1458554">
                    <a:moveTo>
                      <a:pt x="1068082" y="1050727"/>
                    </a:moveTo>
                    <a:lnTo>
                      <a:pt x="1082281" y="1050727"/>
                    </a:lnTo>
                    <a:cubicBezTo>
                      <a:pt x="1082281" y="1050727"/>
                      <a:pt x="1082281" y="1050727"/>
                      <a:pt x="1082281" y="1050727"/>
                    </a:cubicBezTo>
                    <a:lnTo>
                      <a:pt x="1082281" y="221662"/>
                    </a:lnTo>
                    <a:lnTo>
                      <a:pt x="1082281" y="216929"/>
                    </a:lnTo>
                    <a:lnTo>
                      <a:pt x="1082281" y="209830"/>
                    </a:lnTo>
                    <a:cubicBezTo>
                      <a:pt x="1082281" y="209830"/>
                      <a:pt x="1082281" y="205886"/>
                      <a:pt x="1082281" y="203519"/>
                    </a:cubicBezTo>
                    <a:cubicBezTo>
                      <a:pt x="1083070" y="70995"/>
                      <a:pt x="804611" y="0"/>
                      <a:pt x="543507" y="0"/>
                    </a:cubicBezTo>
                    <a:cubicBezTo>
                      <a:pt x="306857" y="0"/>
                      <a:pt x="46541" y="59951"/>
                      <a:pt x="8677" y="174332"/>
                    </a:cubicBezTo>
                    <a:lnTo>
                      <a:pt x="8677" y="179854"/>
                    </a:lnTo>
                    <a:lnTo>
                      <a:pt x="0" y="183010"/>
                    </a:lnTo>
                    <a:lnTo>
                      <a:pt x="0" y="1055460"/>
                    </a:lnTo>
                    <a:lnTo>
                      <a:pt x="0" y="1055460"/>
                    </a:lnTo>
                    <a:lnTo>
                      <a:pt x="22876" y="1055460"/>
                    </a:lnTo>
                    <a:lnTo>
                      <a:pt x="27609" y="1060982"/>
                    </a:lnTo>
                    <a:cubicBezTo>
                      <a:pt x="90716" y="1139865"/>
                      <a:pt x="276092" y="1193506"/>
                      <a:pt x="500910" y="1199817"/>
                    </a:cubicBezTo>
                    <a:lnTo>
                      <a:pt x="516686" y="1199817"/>
                    </a:lnTo>
                    <a:lnTo>
                      <a:pt x="516686" y="1407280"/>
                    </a:lnTo>
                    <a:lnTo>
                      <a:pt x="259526" y="1407280"/>
                    </a:lnTo>
                    <a:lnTo>
                      <a:pt x="259526" y="1407280"/>
                    </a:lnTo>
                    <a:lnTo>
                      <a:pt x="259526" y="1458554"/>
                    </a:lnTo>
                    <a:cubicBezTo>
                      <a:pt x="259526" y="1458554"/>
                      <a:pt x="259526" y="1458554"/>
                      <a:pt x="259526" y="1458554"/>
                    </a:cubicBezTo>
                    <a:lnTo>
                      <a:pt x="825910" y="1458554"/>
                    </a:lnTo>
                    <a:lnTo>
                      <a:pt x="825910" y="1458554"/>
                    </a:lnTo>
                    <a:lnTo>
                      <a:pt x="825910" y="1407280"/>
                    </a:lnTo>
                    <a:lnTo>
                      <a:pt x="825910" y="1407280"/>
                    </a:lnTo>
                    <a:lnTo>
                      <a:pt x="571905" y="1407280"/>
                    </a:lnTo>
                    <a:lnTo>
                      <a:pt x="571905" y="1203761"/>
                    </a:lnTo>
                    <a:lnTo>
                      <a:pt x="586893" y="1203761"/>
                    </a:lnTo>
                    <a:cubicBezTo>
                      <a:pt x="823543" y="1197450"/>
                      <a:pt x="1006553" y="1139865"/>
                      <a:pt x="1064137" y="1058616"/>
                    </a:cubicBezTo>
                    <a:close/>
                    <a:moveTo>
                      <a:pt x="1025485" y="1020751"/>
                    </a:moveTo>
                    <a:cubicBezTo>
                      <a:pt x="993931" y="1084647"/>
                      <a:pt x="800667" y="1153276"/>
                      <a:pt x="541929" y="1153276"/>
                    </a:cubicBezTo>
                    <a:cubicBezTo>
                      <a:pt x="283192" y="1153276"/>
                      <a:pt x="85194" y="1083069"/>
                      <a:pt x="58374" y="1017596"/>
                    </a:cubicBezTo>
                    <a:lnTo>
                      <a:pt x="58374" y="1011285"/>
                    </a:lnTo>
                    <a:lnTo>
                      <a:pt x="58374" y="832220"/>
                    </a:lnTo>
                    <a:lnTo>
                      <a:pt x="82039" y="847208"/>
                    </a:lnTo>
                    <a:cubicBezTo>
                      <a:pt x="226246" y="916381"/>
                      <a:pt x="385298" y="948897"/>
                      <a:pt x="545085" y="941868"/>
                    </a:cubicBezTo>
                    <a:cubicBezTo>
                      <a:pt x="704289" y="949046"/>
                      <a:pt x="862803" y="916799"/>
                      <a:pt x="1006553" y="847997"/>
                    </a:cubicBezTo>
                    <a:lnTo>
                      <a:pt x="1030218" y="833798"/>
                    </a:lnTo>
                    <a:close/>
                    <a:moveTo>
                      <a:pt x="1025485" y="758859"/>
                    </a:moveTo>
                    <a:cubicBezTo>
                      <a:pt x="993931" y="822754"/>
                      <a:pt x="799878" y="891383"/>
                      <a:pt x="541929" y="891383"/>
                    </a:cubicBezTo>
                    <a:cubicBezTo>
                      <a:pt x="283980" y="891383"/>
                      <a:pt x="85194" y="821176"/>
                      <a:pt x="58374" y="755703"/>
                    </a:cubicBezTo>
                    <a:lnTo>
                      <a:pt x="58374" y="750181"/>
                    </a:lnTo>
                    <a:lnTo>
                      <a:pt x="58374" y="574271"/>
                    </a:lnTo>
                    <a:lnTo>
                      <a:pt x="82039" y="589259"/>
                    </a:lnTo>
                    <a:cubicBezTo>
                      <a:pt x="226246" y="658434"/>
                      <a:pt x="385298" y="690949"/>
                      <a:pt x="545085" y="683919"/>
                    </a:cubicBezTo>
                    <a:cubicBezTo>
                      <a:pt x="704289" y="691097"/>
                      <a:pt x="862803" y="658853"/>
                      <a:pt x="1006553" y="590048"/>
                    </a:cubicBezTo>
                    <a:lnTo>
                      <a:pt x="1025485" y="575849"/>
                    </a:lnTo>
                    <a:close/>
                    <a:moveTo>
                      <a:pt x="1025485" y="500910"/>
                    </a:moveTo>
                    <a:cubicBezTo>
                      <a:pt x="995509" y="564805"/>
                      <a:pt x="802245" y="631067"/>
                      <a:pt x="543507" y="631067"/>
                    </a:cubicBezTo>
                    <a:cubicBezTo>
                      <a:pt x="284769" y="631067"/>
                      <a:pt x="85194" y="563228"/>
                      <a:pt x="58374" y="497754"/>
                    </a:cubicBezTo>
                    <a:lnTo>
                      <a:pt x="58374" y="492233"/>
                    </a:lnTo>
                    <a:lnTo>
                      <a:pt x="58374" y="297391"/>
                    </a:lnTo>
                    <a:lnTo>
                      <a:pt x="78883" y="315534"/>
                    </a:lnTo>
                    <a:cubicBezTo>
                      <a:pt x="223059" y="384803"/>
                      <a:pt x="382135" y="417322"/>
                      <a:pt x="541929" y="410194"/>
                    </a:cubicBezTo>
                    <a:cubicBezTo>
                      <a:pt x="701715" y="417224"/>
                      <a:pt x="860768" y="384709"/>
                      <a:pt x="1004975" y="315534"/>
                    </a:cubicBezTo>
                    <a:lnTo>
                      <a:pt x="1028640" y="300546"/>
                    </a:lnTo>
                    <a:close/>
                    <a:moveTo>
                      <a:pt x="543507" y="355764"/>
                    </a:moveTo>
                    <a:cubicBezTo>
                      <a:pt x="279247" y="355764"/>
                      <a:pt x="85983" y="285558"/>
                      <a:pt x="58374" y="220085"/>
                    </a:cubicBezTo>
                    <a:lnTo>
                      <a:pt x="58374" y="214563"/>
                    </a:lnTo>
                    <a:lnTo>
                      <a:pt x="58374" y="186165"/>
                    </a:lnTo>
                    <a:cubicBezTo>
                      <a:pt x="85194" y="121480"/>
                      <a:pt x="278459" y="50485"/>
                      <a:pt x="543507" y="50485"/>
                    </a:cubicBezTo>
                    <a:cubicBezTo>
                      <a:pt x="822754" y="50485"/>
                      <a:pt x="1031795" y="129369"/>
                      <a:pt x="1031795" y="203519"/>
                    </a:cubicBezTo>
                    <a:cubicBezTo>
                      <a:pt x="1031795" y="277670"/>
                      <a:pt x="822754" y="355764"/>
                      <a:pt x="543507" y="355764"/>
                    </a:cubicBezTo>
                    <a:close/>
                  </a:path>
                </a:pathLst>
              </a:custGeom>
              <a:solidFill>
                <a:schemeClr val="bg1"/>
              </a:solidFill>
              <a:ln w="78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A38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A5326D3-045B-79A7-C061-67293F2CC261}"/>
                </a:ext>
              </a:extLst>
            </p:cNvPr>
            <p:cNvCxnSpPr>
              <a:cxnSpLocks/>
            </p:cNvCxnSpPr>
            <p:nvPr/>
          </p:nvCxnSpPr>
          <p:spPr>
            <a:xfrm>
              <a:off x="5645864" y="4473083"/>
              <a:ext cx="78315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DBBED50-467C-7147-5D5C-C997D4AAAE58}"/>
                </a:ext>
              </a:extLst>
            </p:cNvPr>
            <p:cNvCxnSpPr>
              <a:cxnSpLocks/>
            </p:cNvCxnSpPr>
            <p:nvPr/>
          </p:nvCxnSpPr>
          <p:spPr>
            <a:xfrm>
              <a:off x="7094220" y="4473083"/>
              <a:ext cx="899160" cy="37323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AF574F7-D64F-089C-609B-4E02D1FD7105}"/>
                </a:ext>
              </a:extLst>
            </p:cNvPr>
            <p:cNvGrpSpPr/>
            <p:nvPr/>
          </p:nvGrpSpPr>
          <p:grpSpPr>
            <a:xfrm>
              <a:off x="3219503" y="3927349"/>
              <a:ext cx="686738" cy="686738"/>
              <a:chOff x="7200930" y="4852968"/>
              <a:chExt cx="799542" cy="79954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AE2A618-9443-67FA-53BF-2CFCC293B0D9}"/>
                  </a:ext>
                </a:extLst>
              </p:cNvPr>
              <p:cNvSpPr/>
              <p:nvPr/>
            </p:nvSpPr>
            <p:spPr>
              <a:xfrm>
                <a:off x="7200930" y="4852968"/>
                <a:ext cx="799542" cy="7995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632409B-3955-89CD-7C5B-351F6F93A1F5}"/>
                  </a:ext>
                </a:extLst>
              </p:cNvPr>
              <p:cNvGrpSpPr/>
              <p:nvPr/>
            </p:nvGrpSpPr>
            <p:grpSpPr>
              <a:xfrm>
                <a:off x="7379537" y="5013202"/>
                <a:ext cx="442328" cy="545124"/>
                <a:chOff x="4384466" y="4983437"/>
                <a:chExt cx="442328" cy="545124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C96AB551-6194-64AB-9F42-50624A95337B}"/>
                    </a:ext>
                  </a:extLst>
                </p:cNvPr>
                <p:cNvGrpSpPr/>
                <p:nvPr/>
              </p:nvGrpSpPr>
              <p:grpSpPr>
                <a:xfrm>
                  <a:off x="4472024" y="5214585"/>
                  <a:ext cx="267212" cy="313976"/>
                  <a:chOff x="5266183" y="4093862"/>
                  <a:chExt cx="299951" cy="352444"/>
                </a:xfrm>
                <a:solidFill>
                  <a:schemeClr val="bg1"/>
                </a:solidFill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57C95D0-2630-88E7-5CED-9CCD9384790F}"/>
                      </a:ext>
                    </a:extLst>
                  </p:cNvPr>
                  <p:cNvSpPr/>
                  <p:nvPr/>
                </p:nvSpPr>
                <p:spPr>
                  <a:xfrm>
                    <a:off x="5266183" y="4093862"/>
                    <a:ext cx="299951" cy="352444"/>
                  </a:xfrm>
                  <a:custGeom>
                    <a:avLst/>
                    <a:gdLst>
                      <a:gd name="connsiteX0" fmla="*/ 149960 w 299951"/>
                      <a:gd name="connsiteY0" fmla="*/ 352204 h 352444"/>
                      <a:gd name="connsiteX1" fmla="*/ 145725 w 299951"/>
                      <a:gd name="connsiteY1" fmla="*/ 350881 h 352444"/>
                      <a:gd name="connsiteX2" fmla="*/ 15816 w 299951"/>
                      <a:gd name="connsiteY2" fmla="*/ 222823 h 352444"/>
                      <a:gd name="connsiteX3" fmla="*/ 2586 w 299951"/>
                      <a:gd name="connsiteY3" fmla="*/ 45552 h 352444"/>
                      <a:gd name="connsiteX4" fmla="*/ 6291 w 299951"/>
                      <a:gd name="connsiteY4" fmla="*/ 39467 h 352444"/>
                      <a:gd name="connsiteX5" fmla="*/ 291511 w 299951"/>
                      <a:gd name="connsiteY5" fmla="*/ 39467 h 352444"/>
                      <a:gd name="connsiteX6" fmla="*/ 295216 w 299951"/>
                      <a:gd name="connsiteY6" fmla="*/ 45552 h 352444"/>
                      <a:gd name="connsiteX7" fmla="*/ 284896 w 299951"/>
                      <a:gd name="connsiteY7" fmla="*/ 223088 h 352444"/>
                      <a:gd name="connsiteX8" fmla="*/ 154722 w 299951"/>
                      <a:gd name="connsiteY8" fmla="*/ 350617 h 352444"/>
                      <a:gd name="connsiteX9" fmla="*/ 149960 w 299951"/>
                      <a:gd name="connsiteY9" fmla="*/ 352204 h 352444"/>
                      <a:gd name="connsiteX10" fmla="*/ 19255 w 299951"/>
                      <a:gd name="connsiteY10" fmla="*/ 51638 h 352444"/>
                      <a:gd name="connsiteX11" fmla="*/ 31955 w 299951"/>
                      <a:gd name="connsiteY11" fmla="*/ 216473 h 352444"/>
                      <a:gd name="connsiteX12" fmla="*/ 149695 w 299951"/>
                      <a:gd name="connsiteY12" fmla="*/ 333154 h 352444"/>
                      <a:gd name="connsiteX13" fmla="*/ 269022 w 299951"/>
                      <a:gd name="connsiteY13" fmla="*/ 216208 h 352444"/>
                      <a:gd name="connsiteX14" fmla="*/ 269022 w 299951"/>
                      <a:gd name="connsiteY14" fmla="*/ 216208 h 352444"/>
                      <a:gd name="connsiteX15" fmla="*/ 278547 w 299951"/>
                      <a:gd name="connsiteY15" fmla="*/ 51638 h 352444"/>
                      <a:gd name="connsiteX16" fmla="*/ 19255 w 299951"/>
                      <a:gd name="connsiteY16" fmla="*/ 51638 h 352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9951" h="352444">
                        <a:moveTo>
                          <a:pt x="149960" y="352204"/>
                        </a:moveTo>
                        <a:cubicBezTo>
                          <a:pt x="148451" y="352177"/>
                          <a:pt x="146996" y="351728"/>
                          <a:pt x="145725" y="350881"/>
                        </a:cubicBezTo>
                        <a:cubicBezTo>
                          <a:pt x="141493" y="348500"/>
                          <a:pt x="42009" y="290292"/>
                          <a:pt x="15816" y="222823"/>
                        </a:cubicBezTo>
                        <a:cubicBezTo>
                          <a:pt x="-10378" y="155354"/>
                          <a:pt x="2057" y="50050"/>
                          <a:pt x="2586" y="45552"/>
                        </a:cubicBezTo>
                        <a:cubicBezTo>
                          <a:pt x="2956" y="43118"/>
                          <a:pt x="4306" y="40922"/>
                          <a:pt x="6291" y="39467"/>
                        </a:cubicBezTo>
                        <a:cubicBezTo>
                          <a:pt x="94000" y="-13476"/>
                          <a:pt x="203801" y="-13476"/>
                          <a:pt x="291511" y="39467"/>
                        </a:cubicBezTo>
                        <a:cubicBezTo>
                          <a:pt x="293601" y="40816"/>
                          <a:pt x="294976" y="43065"/>
                          <a:pt x="295216" y="45552"/>
                        </a:cubicBezTo>
                        <a:cubicBezTo>
                          <a:pt x="295216" y="50580"/>
                          <a:pt x="308974" y="166467"/>
                          <a:pt x="284896" y="223088"/>
                        </a:cubicBezTo>
                        <a:cubicBezTo>
                          <a:pt x="260820" y="279708"/>
                          <a:pt x="158954" y="347707"/>
                          <a:pt x="154722" y="350617"/>
                        </a:cubicBezTo>
                        <a:cubicBezTo>
                          <a:pt x="153346" y="351648"/>
                          <a:pt x="151679" y="352204"/>
                          <a:pt x="149960" y="352204"/>
                        </a:cubicBezTo>
                        <a:close/>
                        <a:moveTo>
                          <a:pt x="19255" y="51638"/>
                        </a:moveTo>
                        <a:cubicBezTo>
                          <a:pt x="17403" y="71481"/>
                          <a:pt x="10259" y="160646"/>
                          <a:pt x="31955" y="216473"/>
                        </a:cubicBezTo>
                        <a:cubicBezTo>
                          <a:pt x="53651" y="272300"/>
                          <a:pt x="130116" y="320983"/>
                          <a:pt x="149695" y="333154"/>
                        </a:cubicBezTo>
                        <a:cubicBezTo>
                          <a:pt x="169538" y="319396"/>
                          <a:pt x="249706" y="261981"/>
                          <a:pt x="269022" y="216208"/>
                        </a:cubicBezTo>
                        <a:lnTo>
                          <a:pt x="269022" y="216208"/>
                        </a:lnTo>
                        <a:cubicBezTo>
                          <a:pt x="288866" y="169377"/>
                          <a:pt x="280664" y="72540"/>
                          <a:pt x="278547" y="51638"/>
                        </a:cubicBezTo>
                        <a:cubicBezTo>
                          <a:pt x="198298" y="5442"/>
                          <a:pt x="99502" y="5442"/>
                          <a:pt x="19255" y="51638"/>
                        </a:cubicBezTo>
                        <a:close/>
                      </a:path>
                    </a:pathLst>
                  </a:custGeom>
                  <a:grpFill/>
                  <a:ln w="264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A3848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65283C9F-72B6-4385-EDB4-D87397625050}"/>
                      </a:ext>
                    </a:extLst>
                  </p:cNvPr>
                  <p:cNvSpPr/>
                  <p:nvPr/>
                </p:nvSpPr>
                <p:spPr>
                  <a:xfrm>
                    <a:off x="5348614" y="4203704"/>
                    <a:ext cx="143952" cy="92851"/>
                  </a:xfrm>
                  <a:custGeom>
                    <a:avLst/>
                    <a:gdLst>
                      <a:gd name="connsiteX0" fmla="*/ 59855 w 143952"/>
                      <a:gd name="connsiteY0" fmla="*/ 92609 h 92851"/>
                      <a:gd name="connsiteX1" fmla="*/ 54300 w 143952"/>
                      <a:gd name="connsiteY1" fmla="*/ 90756 h 92851"/>
                      <a:gd name="connsiteX2" fmla="*/ 1383 w 143952"/>
                      <a:gd name="connsiteY2" fmla="*/ 46835 h 92851"/>
                      <a:gd name="connsiteX3" fmla="*/ 2123 w 143952"/>
                      <a:gd name="connsiteY3" fmla="*/ 34506 h 92851"/>
                      <a:gd name="connsiteX4" fmla="*/ 12495 w 143952"/>
                      <a:gd name="connsiteY4" fmla="*/ 33606 h 92851"/>
                      <a:gd name="connsiteX5" fmla="*/ 58267 w 143952"/>
                      <a:gd name="connsiteY5" fmla="*/ 72500 h 92851"/>
                      <a:gd name="connsiteX6" fmla="*/ 128383 w 143952"/>
                      <a:gd name="connsiteY6" fmla="*/ 2121 h 92851"/>
                      <a:gd name="connsiteX7" fmla="*/ 140554 w 143952"/>
                      <a:gd name="connsiteY7" fmla="*/ 2121 h 92851"/>
                      <a:gd name="connsiteX8" fmla="*/ 140766 w 143952"/>
                      <a:gd name="connsiteY8" fmla="*/ 14080 h 92851"/>
                      <a:gd name="connsiteX9" fmla="*/ 140554 w 143952"/>
                      <a:gd name="connsiteY9" fmla="*/ 14292 h 92851"/>
                      <a:gd name="connsiteX10" fmla="*/ 64882 w 143952"/>
                      <a:gd name="connsiteY10" fmla="*/ 90227 h 92851"/>
                      <a:gd name="connsiteX11" fmla="*/ 59855 w 143952"/>
                      <a:gd name="connsiteY11" fmla="*/ 92609 h 92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952" h="92851">
                        <a:moveTo>
                          <a:pt x="59855" y="92609"/>
                        </a:moveTo>
                        <a:cubicBezTo>
                          <a:pt x="57844" y="92661"/>
                          <a:pt x="55887" y="92000"/>
                          <a:pt x="54300" y="90756"/>
                        </a:cubicBezTo>
                        <a:lnTo>
                          <a:pt x="1383" y="46835"/>
                        </a:lnTo>
                        <a:cubicBezTo>
                          <a:pt x="-1819" y="43237"/>
                          <a:pt x="-1501" y="37707"/>
                          <a:pt x="2123" y="34506"/>
                        </a:cubicBezTo>
                        <a:cubicBezTo>
                          <a:pt x="5007" y="31940"/>
                          <a:pt x="9213" y="31569"/>
                          <a:pt x="12495" y="33606"/>
                        </a:cubicBezTo>
                        <a:lnTo>
                          <a:pt x="58267" y="72500"/>
                        </a:lnTo>
                        <a:lnTo>
                          <a:pt x="128383" y="2121"/>
                        </a:lnTo>
                        <a:cubicBezTo>
                          <a:pt x="131822" y="-1027"/>
                          <a:pt x="137114" y="-1027"/>
                          <a:pt x="140554" y="2121"/>
                        </a:cubicBezTo>
                        <a:cubicBezTo>
                          <a:pt x="143913" y="5375"/>
                          <a:pt x="143992" y="10720"/>
                          <a:pt x="140766" y="14080"/>
                        </a:cubicBezTo>
                        <a:cubicBezTo>
                          <a:pt x="140685" y="14159"/>
                          <a:pt x="140633" y="14239"/>
                          <a:pt x="140554" y="14292"/>
                        </a:cubicBezTo>
                        <a:lnTo>
                          <a:pt x="64882" y="90227"/>
                        </a:lnTo>
                        <a:cubicBezTo>
                          <a:pt x="63506" y="91550"/>
                          <a:pt x="61734" y="92397"/>
                          <a:pt x="59855" y="92609"/>
                        </a:cubicBezTo>
                        <a:close/>
                      </a:path>
                    </a:pathLst>
                  </a:custGeom>
                  <a:grpFill/>
                  <a:ln w="264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A3848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43" name="Graphic 42">
                  <a:extLst>
                    <a:ext uri="{FF2B5EF4-FFF2-40B4-BE49-F238E27FC236}">
                      <a16:creationId xmlns:a16="http://schemas.microsoft.com/office/drawing/2014/main" id="{27993278-A0EE-FBA5-826A-439910E75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384466" y="4983437"/>
                  <a:ext cx="442328" cy="442322"/>
                </a:xfrm>
                <a:custGeom>
                  <a:avLst/>
                  <a:gdLst>
                    <a:gd name="connsiteX0" fmla="*/ 0 w 1866276"/>
                    <a:gd name="connsiteY0" fmla="*/ 0 h 1866256"/>
                    <a:gd name="connsiteX1" fmla="*/ 1866276 w 1866276"/>
                    <a:gd name="connsiteY1" fmla="*/ 0 h 1866256"/>
                    <a:gd name="connsiteX2" fmla="*/ 1866276 w 1866276"/>
                    <a:gd name="connsiteY2" fmla="*/ 1866256 h 1866256"/>
                    <a:gd name="connsiteX3" fmla="*/ 1399061 w 1866276"/>
                    <a:gd name="connsiteY3" fmla="*/ 1866256 h 1866256"/>
                    <a:gd name="connsiteX4" fmla="*/ 1433114 w 1866276"/>
                    <a:gd name="connsiteY4" fmla="*/ 1806566 h 1866256"/>
                    <a:gd name="connsiteX5" fmla="*/ 1471358 w 1866276"/>
                    <a:gd name="connsiteY5" fmla="*/ 1148668 h 1866256"/>
                    <a:gd name="connsiteX6" fmla="*/ 1457628 w 1866276"/>
                    <a:gd name="connsiteY6" fmla="*/ 1126119 h 1866256"/>
                    <a:gd name="connsiteX7" fmla="*/ 400685 w 1866276"/>
                    <a:gd name="connsiteY7" fmla="*/ 1126119 h 1866256"/>
                    <a:gd name="connsiteX8" fmla="*/ 386955 w 1866276"/>
                    <a:gd name="connsiteY8" fmla="*/ 1148668 h 1866256"/>
                    <a:gd name="connsiteX9" fmla="*/ 435982 w 1866276"/>
                    <a:gd name="connsiteY9" fmla="*/ 1805584 h 1866256"/>
                    <a:gd name="connsiteX10" fmla="*/ 467642 w 1866276"/>
                    <a:gd name="connsiteY10" fmla="*/ 1866256 h 1866256"/>
                    <a:gd name="connsiteX11" fmla="*/ 0 w 1866276"/>
                    <a:gd name="connsiteY11" fmla="*/ 1866256 h 1866256"/>
                    <a:gd name="connsiteX12" fmla="*/ 0 w 1866276"/>
                    <a:gd name="connsiteY12" fmla="*/ 0 h 18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6276" h="1866256">
                      <a:moveTo>
                        <a:pt x="0" y="0"/>
                      </a:moveTo>
                      <a:lnTo>
                        <a:pt x="1866276" y="0"/>
                      </a:lnTo>
                      <a:lnTo>
                        <a:pt x="1866276" y="1866256"/>
                      </a:lnTo>
                      <a:lnTo>
                        <a:pt x="1399061" y="1866256"/>
                      </a:lnTo>
                      <a:lnTo>
                        <a:pt x="1433114" y="1806566"/>
                      </a:lnTo>
                      <a:cubicBezTo>
                        <a:pt x="1522341" y="1596745"/>
                        <a:pt x="1471358" y="1167300"/>
                        <a:pt x="1471358" y="1148668"/>
                      </a:cubicBezTo>
                      <a:cubicBezTo>
                        <a:pt x="1470468" y="1139452"/>
                        <a:pt x="1465373" y="1131118"/>
                        <a:pt x="1457628" y="1126119"/>
                      </a:cubicBezTo>
                      <a:cubicBezTo>
                        <a:pt x="1132600" y="929927"/>
                        <a:pt x="725709" y="929927"/>
                        <a:pt x="400685" y="1126119"/>
                      </a:cubicBezTo>
                      <a:cubicBezTo>
                        <a:pt x="393329" y="1131511"/>
                        <a:pt x="388326" y="1139648"/>
                        <a:pt x="386955" y="1148668"/>
                      </a:cubicBezTo>
                      <a:cubicBezTo>
                        <a:pt x="384995" y="1165336"/>
                        <a:pt x="338914" y="1555563"/>
                        <a:pt x="435982" y="1805584"/>
                      </a:cubicBezTo>
                      <a:lnTo>
                        <a:pt x="467642" y="1866256"/>
                      </a:lnTo>
                      <a:lnTo>
                        <a:pt x="0" y="18662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9174CD-FADC-3F4A-5E01-AB1D6FDAD7D3}"/>
                </a:ext>
              </a:extLst>
            </p:cNvPr>
            <p:cNvSpPr/>
            <p:nvPr/>
          </p:nvSpPr>
          <p:spPr>
            <a:xfrm>
              <a:off x="1057275" y="3723422"/>
              <a:ext cx="3552825" cy="743804"/>
            </a:xfrm>
            <a:custGeom>
              <a:avLst/>
              <a:gdLst>
                <a:gd name="connsiteX0" fmla="*/ 0 w 3552825"/>
                <a:gd name="connsiteY0" fmla="*/ 709463 h 709463"/>
                <a:gd name="connsiteX1" fmla="*/ 2085975 w 3552825"/>
                <a:gd name="connsiteY1" fmla="*/ 14138 h 709463"/>
                <a:gd name="connsiteX2" fmla="*/ 3552825 w 3552825"/>
                <a:gd name="connsiteY2" fmla="*/ 309413 h 709463"/>
                <a:gd name="connsiteX0" fmla="*/ 0 w 3552825"/>
                <a:gd name="connsiteY0" fmla="*/ 791515 h 791515"/>
                <a:gd name="connsiteX1" fmla="*/ 2162175 w 3552825"/>
                <a:gd name="connsiteY1" fmla="*/ 10465 h 791515"/>
                <a:gd name="connsiteX2" fmla="*/ 3552825 w 3552825"/>
                <a:gd name="connsiteY2" fmla="*/ 391465 h 791515"/>
                <a:gd name="connsiteX0" fmla="*/ 0 w 3552825"/>
                <a:gd name="connsiteY0" fmla="*/ 745667 h 745667"/>
                <a:gd name="connsiteX1" fmla="*/ 2352675 w 3552825"/>
                <a:gd name="connsiteY1" fmla="*/ 12242 h 745667"/>
                <a:gd name="connsiteX2" fmla="*/ 3552825 w 3552825"/>
                <a:gd name="connsiteY2" fmla="*/ 345617 h 745667"/>
                <a:gd name="connsiteX0" fmla="*/ 0 w 3552825"/>
                <a:gd name="connsiteY0" fmla="*/ 743804 h 743804"/>
                <a:gd name="connsiteX1" fmla="*/ 2352675 w 3552825"/>
                <a:gd name="connsiteY1" fmla="*/ 10379 h 743804"/>
                <a:gd name="connsiteX2" fmla="*/ 3552825 w 3552825"/>
                <a:gd name="connsiteY2" fmla="*/ 343754 h 74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2825" h="743804">
                  <a:moveTo>
                    <a:pt x="0" y="743804"/>
                  </a:moveTo>
                  <a:cubicBezTo>
                    <a:pt x="746919" y="429479"/>
                    <a:pt x="1760538" y="77054"/>
                    <a:pt x="2352675" y="10379"/>
                  </a:cubicBezTo>
                  <a:cubicBezTo>
                    <a:pt x="2944812" y="-56296"/>
                    <a:pt x="3346450" y="215166"/>
                    <a:pt x="3552825" y="343754"/>
                  </a:cubicBezTo>
                </a:path>
              </a:pathLst>
            </a:custGeom>
            <a:ln w="28575">
              <a:solidFill>
                <a:schemeClr val="accent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08E77B-4F80-888A-D41B-F470CDB4A615}"/>
                </a:ext>
              </a:extLst>
            </p:cNvPr>
            <p:cNvGrpSpPr/>
            <p:nvPr/>
          </p:nvGrpSpPr>
          <p:grpSpPr>
            <a:xfrm>
              <a:off x="577019" y="3921586"/>
              <a:ext cx="1097280" cy="1097280"/>
              <a:chOff x="577019" y="4150186"/>
              <a:chExt cx="1097280" cy="109728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134AECD-A67A-F55F-94E1-E4768ECB5A5A}"/>
                  </a:ext>
                </a:extLst>
              </p:cNvPr>
              <p:cNvSpPr/>
              <p:nvPr/>
            </p:nvSpPr>
            <p:spPr>
              <a:xfrm>
                <a:off x="577019" y="4150186"/>
                <a:ext cx="1097280" cy="109728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C73A514-ADF7-9E0F-ED95-9C05EE7058EF}"/>
                  </a:ext>
                </a:extLst>
              </p:cNvPr>
              <p:cNvGrpSpPr/>
              <p:nvPr/>
            </p:nvGrpSpPr>
            <p:grpSpPr>
              <a:xfrm>
                <a:off x="839424" y="4371605"/>
                <a:ext cx="578410" cy="591734"/>
                <a:chOff x="4065588" y="2768600"/>
                <a:chExt cx="1998662" cy="2044700"/>
              </a:xfrm>
              <a:solidFill>
                <a:schemeClr val="bg1"/>
              </a:solidFill>
            </p:grpSpPr>
            <p:sp>
              <p:nvSpPr>
                <p:cNvPr id="50" name="Freeform 7">
                  <a:extLst>
                    <a:ext uri="{FF2B5EF4-FFF2-40B4-BE49-F238E27FC236}">
                      <a16:creationId xmlns:a16="http://schemas.microsoft.com/office/drawing/2014/main" id="{231E841B-9646-D4E5-D836-61B5B7EBF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5138" y="3776663"/>
                  <a:ext cx="1579562" cy="696912"/>
                </a:xfrm>
                <a:custGeom>
                  <a:avLst/>
                  <a:gdLst>
                    <a:gd name="T0" fmla="*/ 4300 w 4387"/>
                    <a:gd name="T1" fmla="*/ 1936 h 1937"/>
                    <a:gd name="T2" fmla="*/ 4300 w 4387"/>
                    <a:gd name="T3" fmla="*/ 1936 h 1937"/>
                    <a:gd name="T4" fmla="*/ 4207 w 4387"/>
                    <a:gd name="T5" fmla="*/ 1850 h 1937"/>
                    <a:gd name="T6" fmla="*/ 4207 w 4387"/>
                    <a:gd name="T7" fmla="*/ 326 h 1937"/>
                    <a:gd name="T8" fmla="*/ 4060 w 4387"/>
                    <a:gd name="T9" fmla="*/ 186 h 1937"/>
                    <a:gd name="T10" fmla="*/ 327 w 4387"/>
                    <a:gd name="T11" fmla="*/ 186 h 1937"/>
                    <a:gd name="T12" fmla="*/ 179 w 4387"/>
                    <a:gd name="T13" fmla="*/ 326 h 1937"/>
                    <a:gd name="T14" fmla="*/ 179 w 4387"/>
                    <a:gd name="T15" fmla="*/ 1850 h 1937"/>
                    <a:gd name="T16" fmla="*/ 94 w 4387"/>
                    <a:gd name="T17" fmla="*/ 1936 h 1937"/>
                    <a:gd name="T18" fmla="*/ 0 w 4387"/>
                    <a:gd name="T19" fmla="*/ 1850 h 1937"/>
                    <a:gd name="T20" fmla="*/ 0 w 4387"/>
                    <a:gd name="T21" fmla="*/ 326 h 1937"/>
                    <a:gd name="T22" fmla="*/ 327 w 4387"/>
                    <a:gd name="T23" fmla="*/ 0 h 1937"/>
                    <a:gd name="T24" fmla="*/ 4060 w 4387"/>
                    <a:gd name="T25" fmla="*/ 0 h 1937"/>
                    <a:gd name="T26" fmla="*/ 4386 w 4387"/>
                    <a:gd name="T27" fmla="*/ 326 h 1937"/>
                    <a:gd name="T28" fmla="*/ 4386 w 4387"/>
                    <a:gd name="T29" fmla="*/ 1850 h 1937"/>
                    <a:gd name="T30" fmla="*/ 4300 w 4387"/>
                    <a:gd name="T31" fmla="*/ 1936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87" h="1937">
                      <a:moveTo>
                        <a:pt x="4300" y="1936"/>
                      </a:moveTo>
                      <a:lnTo>
                        <a:pt x="4300" y="1936"/>
                      </a:lnTo>
                      <a:cubicBezTo>
                        <a:pt x="4246" y="1936"/>
                        <a:pt x="4207" y="1897"/>
                        <a:pt x="4207" y="1850"/>
                      </a:cubicBezTo>
                      <a:cubicBezTo>
                        <a:pt x="4207" y="326"/>
                        <a:pt x="4207" y="326"/>
                        <a:pt x="4207" y="326"/>
                      </a:cubicBezTo>
                      <a:cubicBezTo>
                        <a:pt x="4207" y="248"/>
                        <a:pt x="4145" y="186"/>
                        <a:pt x="4060" y="186"/>
                      </a:cubicBezTo>
                      <a:cubicBezTo>
                        <a:pt x="327" y="186"/>
                        <a:pt x="327" y="186"/>
                        <a:pt x="327" y="186"/>
                      </a:cubicBezTo>
                      <a:cubicBezTo>
                        <a:pt x="249" y="186"/>
                        <a:pt x="179" y="248"/>
                        <a:pt x="179" y="326"/>
                      </a:cubicBezTo>
                      <a:cubicBezTo>
                        <a:pt x="179" y="1850"/>
                        <a:pt x="179" y="1850"/>
                        <a:pt x="179" y="1850"/>
                      </a:cubicBezTo>
                      <a:cubicBezTo>
                        <a:pt x="179" y="1897"/>
                        <a:pt x="140" y="1936"/>
                        <a:pt x="94" y="1936"/>
                      </a:cubicBezTo>
                      <a:cubicBezTo>
                        <a:pt x="39" y="1936"/>
                        <a:pt x="0" y="1897"/>
                        <a:pt x="0" y="185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147"/>
                        <a:pt x="148" y="0"/>
                        <a:pt x="327" y="0"/>
                      </a:cubicBezTo>
                      <a:cubicBezTo>
                        <a:pt x="4060" y="0"/>
                        <a:pt x="4060" y="0"/>
                        <a:pt x="4060" y="0"/>
                      </a:cubicBezTo>
                      <a:cubicBezTo>
                        <a:pt x="4246" y="0"/>
                        <a:pt x="4386" y="147"/>
                        <a:pt x="4386" y="326"/>
                      </a:cubicBezTo>
                      <a:cubicBezTo>
                        <a:pt x="4386" y="1850"/>
                        <a:pt x="4386" y="1850"/>
                        <a:pt x="4386" y="1850"/>
                      </a:cubicBezTo>
                      <a:cubicBezTo>
                        <a:pt x="4386" y="1897"/>
                        <a:pt x="4347" y="1936"/>
                        <a:pt x="4300" y="1936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8">
                  <a:extLst>
                    <a:ext uri="{FF2B5EF4-FFF2-40B4-BE49-F238E27FC236}">
                      <a16:creationId xmlns:a16="http://schemas.microsoft.com/office/drawing/2014/main" id="{70DB1384-6312-2B58-82EA-1AC6B9E76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6275" y="4535488"/>
                  <a:ext cx="1158875" cy="66675"/>
                </a:xfrm>
                <a:custGeom>
                  <a:avLst/>
                  <a:gdLst>
                    <a:gd name="T0" fmla="*/ 3125 w 3220"/>
                    <a:gd name="T1" fmla="*/ 186 h 187"/>
                    <a:gd name="T2" fmla="*/ 3125 w 3220"/>
                    <a:gd name="T3" fmla="*/ 186 h 187"/>
                    <a:gd name="T4" fmla="*/ 93 w 3220"/>
                    <a:gd name="T5" fmla="*/ 186 h 187"/>
                    <a:gd name="T6" fmla="*/ 0 w 3220"/>
                    <a:gd name="T7" fmla="*/ 93 h 187"/>
                    <a:gd name="T8" fmla="*/ 93 w 3220"/>
                    <a:gd name="T9" fmla="*/ 0 h 187"/>
                    <a:gd name="T10" fmla="*/ 3125 w 3220"/>
                    <a:gd name="T11" fmla="*/ 0 h 187"/>
                    <a:gd name="T12" fmla="*/ 3219 w 3220"/>
                    <a:gd name="T13" fmla="*/ 93 h 187"/>
                    <a:gd name="T14" fmla="*/ 3125 w 3220"/>
                    <a:gd name="T15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20" h="187">
                      <a:moveTo>
                        <a:pt x="3125" y="186"/>
                      </a:moveTo>
                      <a:lnTo>
                        <a:pt x="3125" y="186"/>
                      </a:ln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39" y="186"/>
                        <a:pt x="0" y="140"/>
                        <a:pt x="0" y="93"/>
                      </a:cubicBezTo>
                      <a:cubicBezTo>
                        <a:pt x="0" y="39"/>
                        <a:pt x="39" y="0"/>
                        <a:pt x="93" y="0"/>
                      </a:cubicBezTo>
                      <a:cubicBezTo>
                        <a:pt x="3125" y="0"/>
                        <a:pt x="3125" y="0"/>
                        <a:pt x="3125" y="0"/>
                      </a:cubicBezTo>
                      <a:cubicBezTo>
                        <a:pt x="3180" y="0"/>
                        <a:pt x="3219" y="39"/>
                        <a:pt x="3219" y="93"/>
                      </a:cubicBezTo>
                      <a:cubicBezTo>
                        <a:pt x="3219" y="140"/>
                        <a:pt x="3180" y="186"/>
                        <a:pt x="3125" y="186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9">
                  <a:extLst>
                    <a:ext uri="{FF2B5EF4-FFF2-40B4-BE49-F238E27FC236}">
                      <a16:creationId xmlns:a16="http://schemas.microsoft.com/office/drawing/2014/main" id="{FCF2C5ED-8750-8332-5DA3-236CCDE7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5138" y="4535488"/>
                  <a:ext cx="1579562" cy="234950"/>
                </a:xfrm>
                <a:custGeom>
                  <a:avLst/>
                  <a:gdLst>
                    <a:gd name="T0" fmla="*/ 4060 w 4387"/>
                    <a:gd name="T1" fmla="*/ 653 h 654"/>
                    <a:gd name="T2" fmla="*/ 4060 w 4387"/>
                    <a:gd name="T3" fmla="*/ 653 h 654"/>
                    <a:gd name="T4" fmla="*/ 327 w 4387"/>
                    <a:gd name="T5" fmla="*/ 653 h 654"/>
                    <a:gd name="T6" fmla="*/ 0 w 4387"/>
                    <a:gd name="T7" fmla="*/ 326 h 654"/>
                    <a:gd name="T8" fmla="*/ 0 w 4387"/>
                    <a:gd name="T9" fmla="*/ 93 h 654"/>
                    <a:gd name="T10" fmla="*/ 94 w 4387"/>
                    <a:gd name="T11" fmla="*/ 0 h 654"/>
                    <a:gd name="T12" fmla="*/ 444 w 4387"/>
                    <a:gd name="T13" fmla="*/ 0 h 654"/>
                    <a:gd name="T14" fmla="*/ 537 w 4387"/>
                    <a:gd name="T15" fmla="*/ 93 h 654"/>
                    <a:gd name="T16" fmla="*/ 444 w 4387"/>
                    <a:gd name="T17" fmla="*/ 186 h 654"/>
                    <a:gd name="T18" fmla="*/ 179 w 4387"/>
                    <a:gd name="T19" fmla="*/ 186 h 654"/>
                    <a:gd name="T20" fmla="*/ 179 w 4387"/>
                    <a:gd name="T21" fmla="*/ 326 h 654"/>
                    <a:gd name="T22" fmla="*/ 327 w 4387"/>
                    <a:gd name="T23" fmla="*/ 466 h 654"/>
                    <a:gd name="T24" fmla="*/ 4060 w 4387"/>
                    <a:gd name="T25" fmla="*/ 466 h 654"/>
                    <a:gd name="T26" fmla="*/ 4207 w 4387"/>
                    <a:gd name="T27" fmla="*/ 326 h 654"/>
                    <a:gd name="T28" fmla="*/ 4207 w 4387"/>
                    <a:gd name="T29" fmla="*/ 186 h 654"/>
                    <a:gd name="T30" fmla="*/ 3943 w 4387"/>
                    <a:gd name="T31" fmla="*/ 186 h 654"/>
                    <a:gd name="T32" fmla="*/ 3857 w 4387"/>
                    <a:gd name="T33" fmla="*/ 93 h 654"/>
                    <a:gd name="T34" fmla="*/ 3943 w 4387"/>
                    <a:gd name="T35" fmla="*/ 0 h 654"/>
                    <a:gd name="T36" fmla="*/ 4300 w 4387"/>
                    <a:gd name="T37" fmla="*/ 0 h 654"/>
                    <a:gd name="T38" fmla="*/ 4386 w 4387"/>
                    <a:gd name="T39" fmla="*/ 93 h 654"/>
                    <a:gd name="T40" fmla="*/ 4386 w 4387"/>
                    <a:gd name="T41" fmla="*/ 326 h 654"/>
                    <a:gd name="T42" fmla="*/ 4060 w 4387"/>
                    <a:gd name="T43" fmla="*/ 653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387" h="654">
                      <a:moveTo>
                        <a:pt x="4060" y="653"/>
                      </a:moveTo>
                      <a:lnTo>
                        <a:pt x="4060" y="653"/>
                      </a:lnTo>
                      <a:cubicBezTo>
                        <a:pt x="327" y="653"/>
                        <a:pt x="327" y="653"/>
                        <a:pt x="327" y="653"/>
                      </a:cubicBezTo>
                      <a:cubicBezTo>
                        <a:pt x="148" y="653"/>
                        <a:pt x="0" y="505"/>
                        <a:pt x="0" y="326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39"/>
                        <a:pt x="39" y="0"/>
                        <a:pt x="94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90" y="0"/>
                        <a:pt x="537" y="39"/>
                        <a:pt x="537" y="93"/>
                      </a:cubicBezTo>
                      <a:cubicBezTo>
                        <a:pt x="537" y="140"/>
                        <a:pt x="490" y="186"/>
                        <a:pt x="444" y="186"/>
                      </a:cubicBezTo>
                      <a:cubicBezTo>
                        <a:pt x="179" y="186"/>
                        <a:pt x="179" y="186"/>
                        <a:pt x="179" y="186"/>
                      </a:cubicBezTo>
                      <a:cubicBezTo>
                        <a:pt x="179" y="326"/>
                        <a:pt x="179" y="326"/>
                        <a:pt x="179" y="326"/>
                      </a:cubicBezTo>
                      <a:cubicBezTo>
                        <a:pt x="179" y="404"/>
                        <a:pt x="249" y="466"/>
                        <a:pt x="327" y="466"/>
                      </a:cubicBezTo>
                      <a:cubicBezTo>
                        <a:pt x="4060" y="466"/>
                        <a:pt x="4060" y="466"/>
                        <a:pt x="4060" y="466"/>
                      </a:cubicBezTo>
                      <a:cubicBezTo>
                        <a:pt x="4145" y="466"/>
                        <a:pt x="4207" y="404"/>
                        <a:pt x="4207" y="326"/>
                      </a:cubicBezTo>
                      <a:cubicBezTo>
                        <a:pt x="4207" y="186"/>
                        <a:pt x="4207" y="186"/>
                        <a:pt x="4207" y="186"/>
                      </a:cubicBezTo>
                      <a:cubicBezTo>
                        <a:pt x="3943" y="186"/>
                        <a:pt x="3943" y="186"/>
                        <a:pt x="3943" y="186"/>
                      </a:cubicBezTo>
                      <a:cubicBezTo>
                        <a:pt x="3896" y="186"/>
                        <a:pt x="3857" y="140"/>
                        <a:pt x="3857" y="93"/>
                      </a:cubicBezTo>
                      <a:cubicBezTo>
                        <a:pt x="3857" y="39"/>
                        <a:pt x="3896" y="0"/>
                        <a:pt x="3943" y="0"/>
                      </a:cubicBezTo>
                      <a:cubicBezTo>
                        <a:pt x="4300" y="0"/>
                        <a:pt x="4300" y="0"/>
                        <a:pt x="4300" y="0"/>
                      </a:cubicBezTo>
                      <a:cubicBezTo>
                        <a:pt x="4347" y="0"/>
                        <a:pt x="4386" y="39"/>
                        <a:pt x="4386" y="93"/>
                      </a:cubicBezTo>
                      <a:cubicBezTo>
                        <a:pt x="4386" y="326"/>
                        <a:pt x="4386" y="326"/>
                        <a:pt x="4386" y="326"/>
                      </a:cubicBezTo>
                      <a:cubicBezTo>
                        <a:pt x="4386" y="505"/>
                        <a:pt x="4246" y="653"/>
                        <a:pt x="4060" y="653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10">
                  <a:extLst>
                    <a:ext uri="{FF2B5EF4-FFF2-40B4-BE49-F238E27FC236}">
                      <a16:creationId xmlns:a16="http://schemas.microsoft.com/office/drawing/2014/main" id="{9524D96E-3ED5-2EAA-6C8C-663C17170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5375" y="4032250"/>
                  <a:ext cx="319088" cy="317500"/>
                </a:xfrm>
                <a:custGeom>
                  <a:avLst/>
                  <a:gdLst>
                    <a:gd name="T0" fmla="*/ 444 w 887"/>
                    <a:gd name="T1" fmla="*/ 879 h 880"/>
                    <a:gd name="T2" fmla="*/ 444 w 887"/>
                    <a:gd name="T3" fmla="*/ 879 h 880"/>
                    <a:gd name="T4" fmla="*/ 0 w 887"/>
                    <a:gd name="T5" fmla="*/ 435 h 880"/>
                    <a:gd name="T6" fmla="*/ 444 w 887"/>
                    <a:gd name="T7" fmla="*/ 0 h 880"/>
                    <a:gd name="T8" fmla="*/ 886 w 887"/>
                    <a:gd name="T9" fmla="*/ 435 h 880"/>
                    <a:gd name="T10" fmla="*/ 444 w 887"/>
                    <a:gd name="T11" fmla="*/ 879 h 880"/>
                    <a:gd name="T12" fmla="*/ 444 w 887"/>
                    <a:gd name="T13" fmla="*/ 179 h 880"/>
                    <a:gd name="T14" fmla="*/ 444 w 887"/>
                    <a:gd name="T15" fmla="*/ 179 h 880"/>
                    <a:gd name="T16" fmla="*/ 187 w 887"/>
                    <a:gd name="T17" fmla="*/ 435 h 880"/>
                    <a:gd name="T18" fmla="*/ 444 w 887"/>
                    <a:gd name="T19" fmla="*/ 700 h 880"/>
                    <a:gd name="T20" fmla="*/ 699 w 887"/>
                    <a:gd name="T21" fmla="*/ 435 h 880"/>
                    <a:gd name="T22" fmla="*/ 444 w 887"/>
                    <a:gd name="T23" fmla="*/ 179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7" h="880">
                      <a:moveTo>
                        <a:pt x="444" y="879"/>
                      </a:moveTo>
                      <a:lnTo>
                        <a:pt x="444" y="879"/>
                      </a:lnTo>
                      <a:cubicBezTo>
                        <a:pt x="203" y="879"/>
                        <a:pt x="0" y="684"/>
                        <a:pt x="0" y="435"/>
                      </a:cubicBezTo>
                      <a:cubicBezTo>
                        <a:pt x="0" y="194"/>
                        <a:pt x="203" y="0"/>
                        <a:pt x="444" y="0"/>
                      </a:cubicBezTo>
                      <a:cubicBezTo>
                        <a:pt x="684" y="0"/>
                        <a:pt x="886" y="194"/>
                        <a:pt x="886" y="435"/>
                      </a:cubicBezTo>
                      <a:cubicBezTo>
                        <a:pt x="886" y="684"/>
                        <a:pt x="684" y="879"/>
                        <a:pt x="444" y="879"/>
                      </a:cubicBezTo>
                      <a:close/>
                      <a:moveTo>
                        <a:pt x="444" y="179"/>
                      </a:moveTo>
                      <a:lnTo>
                        <a:pt x="444" y="179"/>
                      </a:lnTo>
                      <a:cubicBezTo>
                        <a:pt x="304" y="179"/>
                        <a:pt x="187" y="295"/>
                        <a:pt x="187" y="435"/>
                      </a:cubicBezTo>
                      <a:cubicBezTo>
                        <a:pt x="187" y="583"/>
                        <a:pt x="304" y="700"/>
                        <a:pt x="444" y="700"/>
                      </a:cubicBezTo>
                      <a:cubicBezTo>
                        <a:pt x="583" y="700"/>
                        <a:pt x="699" y="583"/>
                        <a:pt x="699" y="435"/>
                      </a:cubicBezTo>
                      <a:cubicBezTo>
                        <a:pt x="699" y="295"/>
                        <a:pt x="583" y="179"/>
                        <a:pt x="444" y="17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11">
                  <a:extLst>
                    <a:ext uri="{FF2B5EF4-FFF2-40B4-BE49-F238E27FC236}">
                      <a16:creationId xmlns:a16="http://schemas.microsoft.com/office/drawing/2014/main" id="{FE67345D-C13E-78AF-EAE1-EBBED3516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6600" y="3021013"/>
                  <a:ext cx="1038225" cy="512762"/>
                </a:xfrm>
                <a:custGeom>
                  <a:avLst/>
                  <a:gdLst>
                    <a:gd name="T0" fmla="*/ 2776 w 2885"/>
                    <a:gd name="T1" fmla="*/ 1408 h 1424"/>
                    <a:gd name="T2" fmla="*/ 2776 w 2885"/>
                    <a:gd name="T3" fmla="*/ 1408 h 1424"/>
                    <a:gd name="T4" fmla="*/ 2690 w 2885"/>
                    <a:gd name="T5" fmla="*/ 1353 h 1424"/>
                    <a:gd name="T6" fmla="*/ 2449 w 2885"/>
                    <a:gd name="T7" fmla="*/ 832 h 1424"/>
                    <a:gd name="T8" fmla="*/ 1439 w 2885"/>
                    <a:gd name="T9" fmla="*/ 187 h 1424"/>
                    <a:gd name="T10" fmla="*/ 428 w 2885"/>
                    <a:gd name="T11" fmla="*/ 832 h 1424"/>
                    <a:gd name="T12" fmla="*/ 186 w 2885"/>
                    <a:gd name="T13" fmla="*/ 1353 h 1424"/>
                    <a:gd name="T14" fmla="*/ 62 w 2885"/>
                    <a:gd name="T15" fmla="*/ 1400 h 1424"/>
                    <a:gd name="T16" fmla="*/ 15 w 2885"/>
                    <a:gd name="T17" fmla="*/ 1276 h 1424"/>
                    <a:gd name="T18" fmla="*/ 264 w 2885"/>
                    <a:gd name="T19" fmla="*/ 754 h 1424"/>
                    <a:gd name="T20" fmla="*/ 1439 w 2885"/>
                    <a:gd name="T21" fmla="*/ 0 h 1424"/>
                    <a:gd name="T22" fmla="*/ 2620 w 2885"/>
                    <a:gd name="T23" fmla="*/ 754 h 1424"/>
                    <a:gd name="T24" fmla="*/ 2861 w 2885"/>
                    <a:gd name="T25" fmla="*/ 1276 h 1424"/>
                    <a:gd name="T26" fmla="*/ 2814 w 2885"/>
                    <a:gd name="T27" fmla="*/ 1400 h 1424"/>
                    <a:gd name="T28" fmla="*/ 2776 w 2885"/>
                    <a:gd name="T29" fmla="*/ 1408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5" h="1424">
                      <a:moveTo>
                        <a:pt x="2776" y="1408"/>
                      </a:moveTo>
                      <a:lnTo>
                        <a:pt x="2776" y="1408"/>
                      </a:lnTo>
                      <a:cubicBezTo>
                        <a:pt x="2745" y="1408"/>
                        <a:pt x="2705" y="1392"/>
                        <a:pt x="2690" y="1353"/>
                      </a:cubicBezTo>
                      <a:cubicBezTo>
                        <a:pt x="2449" y="832"/>
                        <a:pt x="2449" y="832"/>
                        <a:pt x="2449" y="832"/>
                      </a:cubicBezTo>
                      <a:cubicBezTo>
                        <a:pt x="2270" y="436"/>
                        <a:pt x="1873" y="187"/>
                        <a:pt x="1439" y="187"/>
                      </a:cubicBezTo>
                      <a:cubicBezTo>
                        <a:pt x="1003" y="187"/>
                        <a:pt x="607" y="436"/>
                        <a:pt x="428" y="832"/>
                      </a:cubicBezTo>
                      <a:cubicBezTo>
                        <a:pt x="186" y="1353"/>
                        <a:pt x="186" y="1353"/>
                        <a:pt x="186" y="1353"/>
                      </a:cubicBezTo>
                      <a:cubicBezTo>
                        <a:pt x="163" y="1400"/>
                        <a:pt x="109" y="1423"/>
                        <a:pt x="62" y="1400"/>
                      </a:cubicBezTo>
                      <a:cubicBezTo>
                        <a:pt x="15" y="1377"/>
                        <a:pt x="0" y="1322"/>
                        <a:pt x="15" y="1276"/>
                      </a:cubicBezTo>
                      <a:cubicBezTo>
                        <a:pt x="264" y="754"/>
                        <a:pt x="264" y="754"/>
                        <a:pt x="264" y="754"/>
                      </a:cubicBezTo>
                      <a:cubicBezTo>
                        <a:pt x="474" y="296"/>
                        <a:pt x="933" y="0"/>
                        <a:pt x="1439" y="0"/>
                      </a:cubicBezTo>
                      <a:cubicBezTo>
                        <a:pt x="1943" y="0"/>
                        <a:pt x="2402" y="296"/>
                        <a:pt x="2620" y="754"/>
                      </a:cubicBezTo>
                      <a:cubicBezTo>
                        <a:pt x="2861" y="1276"/>
                        <a:pt x="2861" y="1276"/>
                        <a:pt x="2861" y="1276"/>
                      </a:cubicBezTo>
                      <a:cubicBezTo>
                        <a:pt x="2884" y="1322"/>
                        <a:pt x="2861" y="1377"/>
                        <a:pt x="2814" y="1400"/>
                      </a:cubicBezTo>
                      <a:cubicBezTo>
                        <a:pt x="2799" y="1408"/>
                        <a:pt x="2791" y="1408"/>
                        <a:pt x="2776" y="1408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2">
                  <a:extLst>
                    <a:ext uri="{FF2B5EF4-FFF2-40B4-BE49-F238E27FC236}">
                      <a16:creationId xmlns:a16="http://schemas.microsoft.com/office/drawing/2014/main" id="{7A6F48CC-123E-57FB-7649-78F9BE6F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263" y="4014788"/>
                  <a:ext cx="153987" cy="798512"/>
                </a:xfrm>
                <a:custGeom>
                  <a:avLst/>
                  <a:gdLst>
                    <a:gd name="T0" fmla="*/ 342 w 428"/>
                    <a:gd name="T1" fmla="*/ 2217 h 2218"/>
                    <a:gd name="T2" fmla="*/ 342 w 428"/>
                    <a:gd name="T3" fmla="*/ 2217 h 2218"/>
                    <a:gd name="T4" fmla="*/ 249 w 428"/>
                    <a:gd name="T5" fmla="*/ 2123 h 2218"/>
                    <a:gd name="T6" fmla="*/ 249 w 428"/>
                    <a:gd name="T7" fmla="*/ 723 h 2218"/>
                    <a:gd name="T8" fmla="*/ 38 w 428"/>
                    <a:gd name="T9" fmla="*/ 163 h 2218"/>
                    <a:gd name="T10" fmla="*/ 46 w 428"/>
                    <a:gd name="T11" fmla="*/ 31 h 2218"/>
                    <a:gd name="T12" fmla="*/ 171 w 428"/>
                    <a:gd name="T13" fmla="*/ 39 h 2218"/>
                    <a:gd name="T14" fmla="*/ 427 w 428"/>
                    <a:gd name="T15" fmla="*/ 723 h 2218"/>
                    <a:gd name="T16" fmla="*/ 427 w 428"/>
                    <a:gd name="T17" fmla="*/ 2123 h 2218"/>
                    <a:gd name="T18" fmla="*/ 342 w 428"/>
                    <a:gd name="T19" fmla="*/ 2217 h 2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8" h="2218">
                      <a:moveTo>
                        <a:pt x="342" y="2217"/>
                      </a:moveTo>
                      <a:lnTo>
                        <a:pt x="342" y="2217"/>
                      </a:lnTo>
                      <a:cubicBezTo>
                        <a:pt x="287" y="2217"/>
                        <a:pt x="249" y="2170"/>
                        <a:pt x="249" y="2123"/>
                      </a:cubicBezTo>
                      <a:cubicBezTo>
                        <a:pt x="249" y="723"/>
                        <a:pt x="249" y="723"/>
                        <a:pt x="249" y="723"/>
                      </a:cubicBezTo>
                      <a:cubicBezTo>
                        <a:pt x="249" y="513"/>
                        <a:pt x="171" y="319"/>
                        <a:pt x="38" y="163"/>
                      </a:cubicBezTo>
                      <a:cubicBezTo>
                        <a:pt x="0" y="125"/>
                        <a:pt x="7" y="70"/>
                        <a:pt x="46" y="31"/>
                      </a:cubicBezTo>
                      <a:cubicBezTo>
                        <a:pt x="85" y="0"/>
                        <a:pt x="140" y="8"/>
                        <a:pt x="171" y="39"/>
                      </a:cubicBezTo>
                      <a:cubicBezTo>
                        <a:pt x="342" y="226"/>
                        <a:pt x="427" y="467"/>
                        <a:pt x="427" y="723"/>
                      </a:cubicBezTo>
                      <a:cubicBezTo>
                        <a:pt x="427" y="2123"/>
                        <a:pt x="427" y="2123"/>
                        <a:pt x="427" y="2123"/>
                      </a:cubicBezTo>
                      <a:cubicBezTo>
                        <a:pt x="427" y="2170"/>
                        <a:pt x="389" y="2217"/>
                        <a:pt x="342" y="2217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F21AB5CF-CBDE-4CE0-5C7E-18346CA7F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5588" y="4014788"/>
                  <a:ext cx="153987" cy="798512"/>
                </a:xfrm>
                <a:custGeom>
                  <a:avLst/>
                  <a:gdLst>
                    <a:gd name="T0" fmla="*/ 93 w 429"/>
                    <a:gd name="T1" fmla="*/ 2217 h 2218"/>
                    <a:gd name="T2" fmla="*/ 93 w 429"/>
                    <a:gd name="T3" fmla="*/ 2217 h 2218"/>
                    <a:gd name="T4" fmla="*/ 0 w 429"/>
                    <a:gd name="T5" fmla="*/ 2123 h 2218"/>
                    <a:gd name="T6" fmla="*/ 0 w 429"/>
                    <a:gd name="T7" fmla="*/ 723 h 2218"/>
                    <a:gd name="T8" fmla="*/ 257 w 429"/>
                    <a:gd name="T9" fmla="*/ 39 h 2218"/>
                    <a:gd name="T10" fmla="*/ 381 w 429"/>
                    <a:gd name="T11" fmla="*/ 31 h 2218"/>
                    <a:gd name="T12" fmla="*/ 389 w 429"/>
                    <a:gd name="T13" fmla="*/ 163 h 2218"/>
                    <a:gd name="T14" fmla="*/ 179 w 429"/>
                    <a:gd name="T15" fmla="*/ 723 h 2218"/>
                    <a:gd name="T16" fmla="*/ 179 w 429"/>
                    <a:gd name="T17" fmla="*/ 2123 h 2218"/>
                    <a:gd name="T18" fmla="*/ 93 w 429"/>
                    <a:gd name="T19" fmla="*/ 2217 h 2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9" h="2218">
                      <a:moveTo>
                        <a:pt x="93" y="2217"/>
                      </a:moveTo>
                      <a:lnTo>
                        <a:pt x="93" y="2217"/>
                      </a:lnTo>
                      <a:cubicBezTo>
                        <a:pt x="39" y="2217"/>
                        <a:pt x="0" y="2170"/>
                        <a:pt x="0" y="2123"/>
                      </a:cubicBezTo>
                      <a:cubicBezTo>
                        <a:pt x="0" y="723"/>
                        <a:pt x="0" y="723"/>
                        <a:pt x="0" y="723"/>
                      </a:cubicBezTo>
                      <a:cubicBezTo>
                        <a:pt x="0" y="467"/>
                        <a:pt x="86" y="226"/>
                        <a:pt x="257" y="39"/>
                      </a:cubicBezTo>
                      <a:cubicBezTo>
                        <a:pt x="288" y="8"/>
                        <a:pt x="350" y="0"/>
                        <a:pt x="381" y="31"/>
                      </a:cubicBezTo>
                      <a:cubicBezTo>
                        <a:pt x="420" y="70"/>
                        <a:pt x="428" y="125"/>
                        <a:pt x="389" y="163"/>
                      </a:cubicBezTo>
                      <a:cubicBezTo>
                        <a:pt x="257" y="319"/>
                        <a:pt x="179" y="513"/>
                        <a:pt x="179" y="723"/>
                      </a:cubicBezTo>
                      <a:cubicBezTo>
                        <a:pt x="179" y="2123"/>
                        <a:pt x="179" y="2123"/>
                        <a:pt x="179" y="2123"/>
                      </a:cubicBezTo>
                      <a:cubicBezTo>
                        <a:pt x="179" y="2170"/>
                        <a:pt x="140" y="2217"/>
                        <a:pt x="93" y="2217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EF3A22E-B15E-9CF8-DB7B-ACB5863DF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7550" y="2768600"/>
                  <a:ext cx="1074738" cy="955675"/>
                </a:xfrm>
                <a:custGeom>
                  <a:avLst/>
                  <a:gdLst>
                    <a:gd name="T0" fmla="*/ 2853 w 2986"/>
                    <a:gd name="T1" fmla="*/ 2637 h 2653"/>
                    <a:gd name="T2" fmla="*/ 2853 w 2986"/>
                    <a:gd name="T3" fmla="*/ 2637 h 2653"/>
                    <a:gd name="T4" fmla="*/ 2822 w 2986"/>
                    <a:gd name="T5" fmla="*/ 2629 h 2653"/>
                    <a:gd name="T6" fmla="*/ 2767 w 2986"/>
                    <a:gd name="T7" fmla="*/ 2512 h 2653"/>
                    <a:gd name="T8" fmla="*/ 2806 w 2986"/>
                    <a:gd name="T9" fmla="*/ 2310 h 2653"/>
                    <a:gd name="T10" fmla="*/ 2744 w 2986"/>
                    <a:gd name="T11" fmla="*/ 2053 h 2653"/>
                    <a:gd name="T12" fmla="*/ 2044 w 2986"/>
                    <a:gd name="T13" fmla="*/ 537 h 2653"/>
                    <a:gd name="T14" fmla="*/ 1493 w 2986"/>
                    <a:gd name="T15" fmla="*/ 179 h 2653"/>
                    <a:gd name="T16" fmla="*/ 941 w 2986"/>
                    <a:gd name="T17" fmla="*/ 537 h 2653"/>
                    <a:gd name="T18" fmla="*/ 240 w 2986"/>
                    <a:gd name="T19" fmla="*/ 2053 h 2653"/>
                    <a:gd name="T20" fmla="*/ 186 w 2986"/>
                    <a:gd name="T21" fmla="*/ 2310 h 2653"/>
                    <a:gd name="T22" fmla="*/ 217 w 2986"/>
                    <a:gd name="T23" fmla="*/ 2512 h 2653"/>
                    <a:gd name="T24" fmla="*/ 163 w 2986"/>
                    <a:gd name="T25" fmla="*/ 2629 h 2653"/>
                    <a:gd name="T26" fmla="*/ 46 w 2986"/>
                    <a:gd name="T27" fmla="*/ 2574 h 2653"/>
                    <a:gd name="T28" fmla="*/ 0 w 2986"/>
                    <a:gd name="T29" fmla="*/ 2310 h 2653"/>
                    <a:gd name="T30" fmla="*/ 69 w 2986"/>
                    <a:gd name="T31" fmla="*/ 1983 h 2653"/>
                    <a:gd name="T32" fmla="*/ 777 w 2986"/>
                    <a:gd name="T33" fmla="*/ 459 h 2653"/>
                    <a:gd name="T34" fmla="*/ 1493 w 2986"/>
                    <a:gd name="T35" fmla="*/ 0 h 2653"/>
                    <a:gd name="T36" fmla="*/ 2215 w 2986"/>
                    <a:gd name="T37" fmla="*/ 459 h 2653"/>
                    <a:gd name="T38" fmla="*/ 2915 w 2986"/>
                    <a:gd name="T39" fmla="*/ 1976 h 2653"/>
                    <a:gd name="T40" fmla="*/ 2985 w 2986"/>
                    <a:gd name="T41" fmla="*/ 2310 h 2653"/>
                    <a:gd name="T42" fmla="*/ 2938 w 2986"/>
                    <a:gd name="T43" fmla="*/ 2574 h 2653"/>
                    <a:gd name="T44" fmla="*/ 2853 w 2986"/>
                    <a:gd name="T45" fmla="*/ 2637 h 2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86" h="2653">
                      <a:moveTo>
                        <a:pt x="2853" y="2637"/>
                      </a:moveTo>
                      <a:lnTo>
                        <a:pt x="2853" y="2637"/>
                      </a:lnTo>
                      <a:cubicBezTo>
                        <a:pt x="2845" y="2637"/>
                        <a:pt x="2830" y="2637"/>
                        <a:pt x="2822" y="2629"/>
                      </a:cubicBezTo>
                      <a:cubicBezTo>
                        <a:pt x="2775" y="2613"/>
                        <a:pt x="2752" y="2559"/>
                        <a:pt x="2767" y="2512"/>
                      </a:cubicBezTo>
                      <a:cubicBezTo>
                        <a:pt x="2791" y="2450"/>
                        <a:pt x="2806" y="2380"/>
                        <a:pt x="2806" y="2310"/>
                      </a:cubicBezTo>
                      <a:cubicBezTo>
                        <a:pt x="2806" y="2225"/>
                        <a:pt x="2783" y="2139"/>
                        <a:pt x="2744" y="2053"/>
                      </a:cubicBezTo>
                      <a:cubicBezTo>
                        <a:pt x="2044" y="537"/>
                        <a:pt x="2044" y="537"/>
                        <a:pt x="2044" y="537"/>
                      </a:cubicBezTo>
                      <a:cubicBezTo>
                        <a:pt x="1943" y="319"/>
                        <a:pt x="1725" y="179"/>
                        <a:pt x="1493" y="179"/>
                      </a:cubicBezTo>
                      <a:cubicBezTo>
                        <a:pt x="1259" y="179"/>
                        <a:pt x="1042" y="319"/>
                        <a:pt x="941" y="537"/>
                      </a:cubicBezTo>
                      <a:cubicBezTo>
                        <a:pt x="240" y="2053"/>
                        <a:pt x="240" y="2053"/>
                        <a:pt x="240" y="2053"/>
                      </a:cubicBezTo>
                      <a:cubicBezTo>
                        <a:pt x="202" y="2139"/>
                        <a:pt x="186" y="2225"/>
                        <a:pt x="186" y="2310"/>
                      </a:cubicBezTo>
                      <a:cubicBezTo>
                        <a:pt x="186" y="2380"/>
                        <a:pt x="194" y="2450"/>
                        <a:pt x="217" y="2512"/>
                      </a:cubicBezTo>
                      <a:cubicBezTo>
                        <a:pt x="233" y="2559"/>
                        <a:pt x="209" y="2613"/>
                        <a:pt x="163" y="2629"/>
                      </a:cubicBezTo>
                      <a:cubicBezTo>
                        <a:pt x="116" y="2652"/>
                        <a:pt x="62" y="2621"/>
                        <a:pt x="46" y="2574"/>
                      </a:cubicBezTo>
                      <a:cubicBezTo>
                        <a:pt x="15" y="2489"/>
                        <a:pt x="0" y="2403"/>
                        <a:pt x="0" y="2310"/>
                      </a:cubicBezTo>
                      <a:cubicBezTo>
                        <a:pt x="0" y="2193"/>
                        <a:pt x="23" y="2084"/>
                        <a:pt x="69" y="1983"/>
                      </a:cubicBezTo>
                      <a:cubicBezTo>
                        <a:pt x="777" y="459"/>
                        <a:pt x="777" y="459"/>
                        <a:pt x="777" y="459"/>
                      </a:cubicBezTo>
                      <a:cubicBezTo>
                        <a:pt x="902" y="179"/>
                        <a:pt x="1189" y="0"/>
                        <a:pt x="1493" y="0"/>
                      </a:cubicBezTo>
                      <a:cubicBezTo>
                        <a:pt x="1803" y="0"/>
                        <a:pt x="2083" y="179"/>
                        <a:pt x="2215" y="459"/>
                      </a:cubicBezTo>
                      <a:cubicBezTo>
                        <a:pt x="2915" y="1976"/>
                        <a:pt x="2915" y="1976"/>
                        <a:pt x="2915" y="1976"/>
                      </a:cubicBezTo>
                      <a:cubicBezTo>
                        <a:pt x="2962" y="2084"/>
                        <a:pt x="2985" y="2193"/>
                        <a:pt x="2985" y="2310"/>
                      </a:cubicBezTo>
                      <a:cubicBezTo>
                        <a:pt x="2985" y="2403"/>
                        <a:pt x="2970" y="2489"/>
                        <a:pt x="2938" y="2574"/>
                      </a:cubicBezTo>
                      <a:cubicBezTo>
                        <a:pt x="2923" y="2613"/>
                        <a:pt x="2892" y="2637"/>
                        <a:pt x="2853" y="2637"/>
                      </a:cubicBezTo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E8923F6E-3262-C4D9-7A2E-5947100AD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9963" y="3398838"/>
                  <a:ext cx="571500" cy="234950"/>
                </a:xfrm>
                <a:custGeom>
                  <a:avLst/>
                  <a:gdLst>
                    <a:gd name="T0" fmla="*/ 1260 w 1587"/>
                    <a:gd name="T1" fmla="*/ 653 h 654"/>
                    <a:gd name="T2" fmla="*/ 1260 w 1587"/>
                    <a:gd name="T3" fmla="*/ 653 h 654"/>
                    <a:gd name="T4" fmla="*/ 794 w 1587"/>
                    <a:gd name="T5" fmla="*/ 544 h 654"/>
                    <a:gd name="T6" fmla="*/ 327 w 1587"/>
                    <a:gd name="T7" fmla="*/ 653 h 654"/>
                    <a:gd name="T8" fmla="*/ 0 w 1587"/>
                    <a:gd name="T9" fmla="*/ 327 h 654"/>
                    <a:gd name="T10" fmla="*/ 0 w 1587"/>
                    <a:gd name="T11" fmla="*/ 93 h 654"/>
                    <a:gd name="T12" fmla="*/ 32 w 1587"/>
                    <a:gd name="T13" fmla="*/ 23 h 654"/>
                    <a:gd name="T14" fmla="*/ 109 w 1587"/>
                    <a:gd name="T15" fmla="*/ 0 h 654"/>
                    <a:gd name="T16" fmla="*/ 794 w 1587"/>
                    <a:gd name="T17" fmla="*/ 117 h 654"/>
                    <a:gd name="T18" fmla="*/ 1477 w 1587"/>
                    <a:gd name="T19" fmla="*/ 0 h 654"/>
                    <a:gd name="T20" fmla="*/ 1555 w 1587"/>
                    <a:gd name="T21" fmla="*/ 23 h 654"/>
                    <a:gd name="T22" fmla="*/ 1586 w 1587"/>
                    <a:gd name="T23" fmla="*/ 93 h 654"/>
                    <a:gd name="T24" fmla="*/ 1586 w 1587"/>
                    <a:gd name="T25" fmla="*/ 327 h 654"/>
                    <a:gd name="T26" fmla="*/ 1260 w 1587"/>
                    <a:gd name="T27" fmla="*/ 653 h 654"/>
                    <a:gd name="T28" fmla="*/ 794 w 1587"/>
                    <a:gd name="T29" fmla="*/ 350 h 654"/>
                    <a:gd name="T30" fmla="*/ 794 w 1587"/>
                    <a:gd name="T31" fmla="*/ 350 h 654"/>
                    <a:gd name="T32" fmla="*/ 832 w 1587"/>
                    <a:gd name="T33" fmla="*/ 365 h 654"/>
                    <a:gd name="T34" fmla="*/ 863 w 1587"/>
                    <a:gd name="T35" fmla="*/ 373 h 654"/>
                    <a:gd name="T36" fmla="*/ 1260 w 1587"/>
                    <a:gd name="T37" fmla="*/ 467 h 654"/>
                    <a:gd name="T38" fmla="*/ 1399 w 1587"/>
                    <a:gd name="T39" fmla="*/ 327 h 654"/>
                    <a:gd name="T40" fmla="*/ 1399 w 1587"/>
                    <a:gd name="T41" fmla="*/ 202 h 654"/>
                    <a:gd name="T42" fmla="*/ 808 w 1587"/>
                    <a:gd name="T43" fmla="*/ 303 h 654"/>
                    <a:gd name="T44" fmla="*/ 778 w 1587"/>
                    <a:gd name="T45" fmla="*/ 303 h 654"/>
                    <a:gd name="T46" fmla="*/ 187 w 1587"/>
                    <a:gd name="T47" fmla="*/ 202 h 654"/>
                    <a:gd name="T48" fmla="*/ 187 w 1587"/>
                    <a:gd name="T49" fmla="*/ 327 h 654"/>
                    <a:gd name="T50" fmla="*/ 327 w 1587"/>
                    <a:gd name="T51" fmla="*/ 467 h 654"/>
                    <a:gd name="T52" fmla="*/ 732 w 1587"/>
                    <a:gd name="T53" fmla="*/ 373 h 654"/>
                    <a:gd name="T54" fmla="*/ 755 w 1587"/>
                    <a:gd name="T55" fmla="*/ 365 h 654"/>
                    <a:gd name="T56" fmla="*/ 794 w 1587"/>
                    <a:gd name="T57" fmla="*/ 35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87" h="654">
                      <a:moveTo>
                        <a:pt x="1260" y="653"/>
                      </a:moveTo>
                      <a:lnTo>
                        <a:pt x="1260" y="653"/>
                      </a:lnTo>
                      <a:cubicBezTo>
                        <a:pt x="1096" y="653"/>
                        <a:pt x="940" y="614"/>
                        <a:pt x="794" y="544"/>
                      </a:cubicBezTo>
                      <a:cubicBezTo>
                        <a:pt x="646" y="614"/>
                        <a:pt x="490" y="653"/>
                        <a:pt x="327" y="653"/>
                      </a:cubicBezTo>
                      <a:cubicBezTo>
                        <a:pt x="148" y="653"/>
                        <a:pt x="0" y="506"/>
                        <a:pt x="0" y="327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70"/>
                        <a:pt x="16" y="39"/>
                        <a:pt x="32" y="23"/>
                      </a:cubicBezTo>
                      <a:cubicBezTo>
                        <a:pt x="55" y="8"/>
                        <a:pt x="78" y="0"/>
                        <a:pt x="109" y="0"/>
                      </a:cubicBezTo>
                      <a:cubicBezTo>
                        <a:pt x="794" y="117"/>
                        <a:pt x="794" y="117"/>
                        <a:pt x="794" y="117"/>
                      </a:cubicBezTo>
                      <a:cubicBezTo>
                        <a:pt x="1477" y="0"/>
                        <a:pt x="1477" y="0"/>
                        <a:pt x="1477" y="0"/>
                      </a:cubicBezTo>
                      <a:cubicBezTo>
                        <a:pt x="1508" y="0"/>
                        <a:pt x="1532" y="8"/>
                        <a:pt x="1555" y="23"/>
                      </a:cubicBezTo>
                      <a:cubicBezTo>
                        <a:pt x="1571" y="39"/>
                        <a:pt x="1586" y="70"/>
                        <a:pt x="1586" y="93"/>
                      </a:cubicBezTo>
                      <a:cubicBezTo>
                        <a:pt x="1586" y="327"/>
                        <a:pt x="1586" y="327"/>
                        <a:pt x="1586" y="327"/>
                      </a:cubicBezTo>
                      <a:cubicBezTo>
                        <a:pt x="1586" y="506"/>
                        <a:pt x="1438" y="653"/>
                        <a:pt x="1260" y="653"/>
                      </a:cubicBezTo>
                      <a:close/>
                      <a:moveTo>
                        <a:pt x="794" y="350"/>
                      </a:moveTo>
                      <a:lnTo>
                        <a:pt x="794" y="350"/>
                      </a:lnTo>
                      <a:cubicBezTo>
                        <a:pt x="808" y="350"/>
                        <a:pt x="824" y="358"/>
                        <a:pt x="832" y="365"/>
                      </a:cubicBezTo>
                      <a:cubicBezTo>
                        <a:pt x="863" y="373"/>
                        <a:pt x="863" y="373"/>
                        <a:pt x="863" y="373"/>
                      </a:cubicBezTo>
                      <a:cubicBezTo>
                        <a:pt x="980" y="436"/>
                        <a:pt x="1119" y="467"/>
                        <a:pt x="1260" y="467"/>
                      </a:cubicBezTo>
                      <a:cubicBezTo>
                        <a:pt x="1337" y="467"/>
                        <a:pt x="1399" y="405"/>
                        <a:pt x="1399" y="327"/>
                      </a:cubicBezTo>
                      <a:cubicBezTo>
                        <a:pt x="1399" y="202"/>
                        <a:pt x="1399" y="202"/>
                        <a:pt x="1399" y="202"/>
                      </a:cubicBezTo>
                      <a:cubicBezTo>
                        <a:pt x="808" y="303"/>
                        <a:pt x="808" y="303"/>
                        <a:pt x="808" y="303"/>
                      </a:cubicBezTo>
                      <a:cubicBezTo>
                        <a:pt x="801" y="303"/>
                        <a:pt x="786" y="303"/>
                        <a:pt x="778" y="303"/>
                      </a:cubicBezTo>
                      <a:cubicBezTo>
                        <a:pt x="187" y="202"/>
                        <a:pt x="187" y="202"/>
                        <a:pt x="187" y="202"/>
                      </a:cubicBezTo>
                      <a:cubicBezTo>
                        <a:pt x="187" y="327"/>
                        <a:pt x="187" y="327"/>
                        <a:pt x="187" y="327"/>
                      </a:cubicBezTo>
                      <a:cubicBezTo>
                        <a:pt x="187" y="405"/>
                        <a:pt x="249" y="467"/>
                        <a:pt x="327" y="467"/>
                      </a:cubicBezTo>
                      <a:cubicBezTo>
                        <a:pt x="467" y="467"/>
                        <a:pt x="607" y="436"/>
                        <a:pt x="732" y="373"/>
                      </a:cubicBezTo>
                      <a:cubicBezTo>
                        <a:pt x="755" y="365"/>
                        <a:pt x="755" y="365"/>
                        <a:pt x="755" y="365"/>
                      </a:cubicBezTo>
                      <a:cubicBezTo>
                        <a:pt x="763" y="358"/>
                        <a:pt x="778" y="350"/>
                        <a:pt x="794" y="35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9" b="0" i="0" u="none" strike="noStrike" kern="1200" cap="none" spc="0" normalizeH="0" baseline="0" noProof="0">
                    <a:ln>
                      <a:noFill/>
                    </a:ln>
                    <a:solidFill>
                      <a:srgbClr val="29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FE0D391-4BA4-A7A8-CF26-310B793A3CF3}"/>
                </a:ext>
              </a:extLst>
            </p:cNvPr>
            <p:cNvGrpSpPr/>
            <p:nvPr/>
          </p:nvGrpSpPr>
          <p:grpSpPr>
            <a:xfrm>
              <a:off x="6540191" y="3921586"/>
              <a:ext cx="1097280" cy="1097280"/>
              <a:chOff x="1901214" y="3996079"/>
              <a:chExt cx="686738" cy="68673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7CE1075-0CBB-E46F-0FFE-D90F3A3F77F0}"/>
                  </a:ext>
                </a:extLst>
              </p:cNvPr>
              <p:cNvSpPr/>
              <p:nvPr/>
            </p:nvSpPr>
            <p:spPr>
              <a:xfrm>
                <a:off x="1901214" y="3996079"/>
                <a:ext cx="686738" cy="68673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1" name="Graphic 1079">
                <a:extLst>
                  <a:ext uri="{FF2B5EF4-FFF2-40B4-BE49-F238E27FC236}">
                    <a16:creationId xmlns:a16="http://schemas.microsoft.com/office/drawing/2014/main" id="{0A56FDF0-81FB-916F-EDDB-38B9792EF48B}"/>
                  </a:ext>
                </a:extLst>
              </p:cNvPr>
              <p:cNvGrpSpPr/>
              <p:nvPr/>
            </p:nvGrpSpPr>
            <p:grpSpPr>
              <a:xfrm>
                <a:off x="2018773" y="4194356"/>
                <a:ext cx="451621" cy="290185"/>
                <a:chOff x="5088517" y="2806506"/>
                <a:chExt cx="1988274" cy="1277549"/>
              </a:xfrm>
              <a:solidFill>
                <a:schemeClr val="bg1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76B4C790-907F-5739-B1BF-F8B7A0F3E47A}"/>
                    </a:ext>
                  </a:extLst>
                </p:cNvPr>
                <p:cNvSpPr/>
                <p:nvPr/>
              </p:nvSpPr>
              <p:spPr>
                <a:xfrm>
                  <a:off x="5987780" y="3825480"/>
                  <a:ext cx="192496" cy="66080"/>
                </a:xfrm>
                <a:custGeom>
                  <a:avLst/>
                  <a:gdLst>
                    <a:gd name="connsiteX0" fmla="*/ 0 w 192496"/>
                    <a:gd name="connsiteY0" fmla="*/ 0 h 66080"/>
                    <a:gd name="connsiteX1" fmla="*/ 192497 w 192496"/>
                    <a:gd name="connsiteY1" fmla="*/ 0 h 66080"/>
                    <a:gd name="connsiteX2" fmla="*/ 192497 w 192496"/>
                    <a:gd name="connsiteY2" fmla="*/ 66080 h 66080"/>
                    <a:gd name="connsiteX3" fmla="*/ 0 w 192496"/>
                    <a:gd name="connsiteY3" fmla="*/ 66080 h 6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496" h="66080">
                      <a:moveTo>
                        <a:pt x="0" y="0"/>
                      </a:moveTo>
                      <a:lnTo>
                        <a:pt x="192497" y="0"/>
                      </a:lnTo>
                      <a:lnTo>
                        <a:pt x="192497" y="66080"/>
                      </a:lnTo>
                      <a:lnTo>
                        <a:pt x="0" y="66080"/>
                      </a:lnTo>
                      <a:close/>
                    </a:path>
                  </a:pathLst>
                </a:custGeom>
                <a:grpFill/>
                <a:ln w="957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EF5DE21-8136-86D4-B8E1-2BA8F9A493D6}"/>
                    </a:ext>
                  </a:extLst>
                </p:cNvPr>
                <p:cNvSpPr/>
                <p:nvPr/>
              </p:nvSpPr>
              <p:spPr>
                <a:xfrm>
                  <a:off x="5088517" y="3825480"/>
                  <a:ext cx="1988274" cy="258574"/>
                </a:xfrm>
                <a:custGeom>
                  <a:avLst/>
                  <a:gdLst>
                    <a:gd name="connsiteX0" fmla="*/ 1985289 w 1988274"/>
                    <a:gd name="connsiteY0" fmla="*/ 20111 h 258574"/>
                    <a:gd name="connsiteX1" fmla="*/ 1955601 w 1988274"/>
                    <a:gd name="connsiteY1" fmla="*/ 0 h 258574"/>
                    <a:gd name="connsiteX2" fmla="*/ 1189444 w 1988274"/>
                    <a:gd name="connsiteY2" fmla="*/ 0 h 258574"/>
                    <a:gd name="connsiteX3" fmla="*/ 1189444 w 1988274"/>
                    <a:gd name="connsiteY3" fmla="*/ 67038 h 258574"/>
                    <a:gd name="connsiteX4" fmla="*/ 1876112 w 1988274"/>
                    <a:gd name="connsiteY4" fmla="*/ 67038 h 258574"/>
                    <a:gd name="connsiteX5" fmla="*/ 1754485 w 1988274"/>
                    <a:gd name="connsiteY5" fmla="*/ 193452 h 258574"/>
                    <a:gd name="connsiteX6" fmla="*/ 234622 w 1988274"/>
                    <a:gd name="connsiteY6" fmla="*/ 193452 h 258574"/>
                    <a:gd name="connsiteX7" fmla="*/ 112995 w 1988274"/>
                    <a:gd name="connsiteY7" fmla="*/ 67038 h 258574"/>
                    <a:gd name="connsiteX8" fmla="*/ 799662 w 1988274"/>
                    <a:gd name="connsiteY8" fmla="*/ 67038 h 258574"/>
                    <a:gd name="connsiteX9" fmla="*/ 799662 w 1988274"/>
                    <a:gd name="connsiteY9" fmla="*/ 0 h 258574"/>
                    <a:gd name="connsiteX10" fmla="*/ 33506 w 1988274"/>
                    <a:gd name="connsiteY10" fmla="*/ 0 h 258574"/>
                    <a:gd name="connsiteX11" fmla="*/ 2860 w 1988274"/>
                    <a:gd name="connsiteY11" fmla="*/ 20111 h 258574"/>
                    <a:gd name="connsiteX12" fmla="*/ 9564 w 1988274"/>
                    <a:gd name="connsiteY12" fmla="*/ 56503 h 258574"/>
                    <a:gd name="connsiteX13" fmla="*/ 194399 w 1988274"/>
                    <a:gd name="connsiteY13" fmla="*/ 248040 h 258574"/>
                    <a:gd name="connsiteX14" fmla="*/ 218341 w 1988274"/>
                    <a:gd name="connsiteY14" fmla="*/ 258574 h 258574"/>
                    <a:gd name="connsiteX15" fmla="*/ 1769808 w 1988274"/>
                    <a:gd name="connsiteY15" fmla="*/ 258574 h 258574"/>
                    <a:gd name="connsiteX16" fmla="*/ 1793750 w 1988274"/>
                    <a:gd name="connsiteY16" fmla="*/ 248040 h 258574"/>
                    <a:gd name="connsiteX17" fmla="*/ 1979543 w 1988274"/>
                    <a:gd name="connsiteY17" fmla="*/ 56503 h 258574"/>
                    <a:gd name="connsiteX18" fmla="*/ 1985289 w 1988274"/>
                    <a:gd name="connsiteY18" fmla="*/ 20111 h 258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88274" h="258574">
                      <a:moveTo>
                        <a:pt x="1985289" y="20111"/>
                      </a:moveTo>
                      <a:cubicBezTo>
                        <a:pt x="1980108" y="8236"/>
                        <a:pt x="1968549" y="402"/>
                        <a:pt x="1955601" y="0"/>
                      </a:cubicBezTo>
                      <a:lnTo>
                        <a:pt x="1189444" y="0"/>
                      </a:lnTo>
                      <a:lnTo>
                        <a:pt x="1189444" y="67038"/>
                      </a:lnTo>
                      <a:lnTo>
                        <a:pt x="1876112" y="67038"/>
                      </a:lnTo>
                      <a:lnTo>
                        <a:pt x="1754485" y="193452"/>
                      </a:lnTo>
                      <a:lnTo>
                        <a:pt x="234622" y="193452"/>
                      </a:lnTo>
                      <a:lnTo>
                        <a:pt x="112995" y="67038"/>
                      </a:lnTo>
                      <a:lnTo>
                        <a:pt x="799662" y="67038"/>
                      </a:lnTo>
                      <a:lnTo>
                        <a:pt x="799662" y="0"/>
                      </a:lnTo>
                      <a:lnTo>
                        <a:pt x="33506" y="0"/>
                      </a:lnTo>
                      <a:cubicBezTo>
                        <a:pt x="20205" y="29"/>
                        <a:pt x="8180" y="7920"/>
                        <a:pt x="2860" y="20111"/>
                      </a:cubicBezTo>
                      <a:cubicBezTo>
                        <a:pt x="-2685" y="32456"/>
                        <a:pt x="-17" y="46946"/>
                        <a:pt x="9564" y="56503"/>
                      </a:cubicBezTo>
                      <a:lnTo>
                        <a:pt x="194399" y="248040"/>
                      </a:lnTo>
                      <a:cubicBezTo>
                        <a:pt x="200686" y="254562"/>
                        <a:pt x="209286" y="258345"/>
                        <a:pt x="218341" y="258574"/>
                      </a:cubicBezTo>
                      <a:lnTo>
                        <a:pt x="1769808" y="258574"/>
                      </a:lnTo>
                      <a:cubicBezTo>
                        <a:pt x="1778858" y="258345"/>
                        <a:pt x="1787468" y="254562"/>
                        <a:pt x="1793750" y="248040"/>
                      </a:cubicBezTo>
                      <a:lnTo>
                        <a:pt x="1979543" y="56503"/>
                      </a:lnTo>
                      <a:cubicBezTo>
                        <a:pt x="1988555" y="46610"/>
                        <a:pt x="1990805" y="32303"/>
                        <a:pt x="1985289" y="20111"/>
                      </a:cubicBezTo>
                      <a:close/>
                    </a:path>
                  </a:pathLst>
                </a:custGeom>
                <a:grpFill/>
                <a:ln w="957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5E7CBFCD-17B2-EB04-39AE-2646433D3E93}"/>
                    </a:ext>
                  </a:extLst>
                </p:cNvPr>
                <p:cNvSpPr/>
                <p:nvPr/>
              </p:nvSpPr>
              <p:spPr>
                <a:xfrm>
                  <a:off x="5276212" y="2806506"/>
                  <a:ext cx="1615631" cy="1030467"/>
                </a:xfrm>
                <a:custGeom>
                  <a:avLst/>
                  <a:gdLst>
                    <a:gd name="connsiteX0" fmla="*/ 66081 w 1615631"/>
                    <a:gd name="connsiteY0" fmla="*/ 1030467 h 1030467"/>
                    <a:gd name="connsiteX1" fmla="*/ 66081 w 1615631"/>
                    <a:gd name="connsiteY1" fmla="*/ 179087 h 1030467"/>
                    <a:gd name="connsiteX2" fmla="*/ 177170 w 1615631"/>
                    <a:gd name="connsiteY2" fmla="*/ 66084 h 1030467"/>
                    <a:gd name="connsiteX3" fmla="*/ 178131 w 1615631"/>
                    <a:gd name="connsiteY3" fmla="*/ 66080 h 1030467"/>
                    <a:gd name="connsiteX4" fmla="*/ 1436543 w 1615631"/>
                    <a:gd name="connsiteY4" fmla="*/ 66080 h 1030467"/>
                    <a:gd name="connsiteX5" fmla="*/ 1548593 w 1615631"/>
                    <a:gd name="connsiteY5" fmla="*/ 178125 h 1030467"/>
                    <a:gd name="connsiteX6" fmla="*/ 1548593 w 1615631"/>
                    <a:gd name="connsiteY6" fmla="*/ 179087 h 1030467"/>
                    <a:gd name="connsiteX7" fmla="*/ 1548593 w 1615631"/>
                    <a:gd name="connsiteY7" fmla="*/ 1030467 h 1030467"/>
                    <a:gd name="connsiteX8" fmla="*/ 1615632 w 1615631"/>
                    <a:gd name="connsiteY8" fmla="*/ 1030467 h 1030467"/>
                    <a:gd name="connsiteX9" fmla="*/ 1615632 w 1615631"/>
                    <a:gd name="connsiteY9" fmla="*/ 179087 h 1030467"/>
                    <a:gd name="connsiteX10" fmla="*/ 1436543 w 1615631"/>
                    <a:gd name="connsiteY10" fmla="*/ 0 h 1030467"/>
                    <a:gd name="connsiteX11" fmla="*/ 178131 w 1615631"/>
                    <a:gd name="connsiteY11" fmla="*/ 0 h 1030467"/>
                    <a:gd name="connsiteX12" fmla="*/ 0 w 1615631"/>
                    <a:gd name="connsiteY12" fmla="*/ 179087 h 1030467"/>
                    <a:gd name="connsiteX13" fmla="*/ 0 w 1615631"/>
                    <a:gd name="connsiteY13" fmla="*/ 1030467 h 1030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5631" h="1030467">
                      <a:moveTo>
                        <a:pt x="66081" y="1030467"/>
                      </a:moveTo>
                      <a:lnTo>
                        <a:pt x="66081" y="179087"/>
                      </a:lnTo>
                      <a:cubicBezTo>
                        <a:pt x="65552" y="117206"/>
                        <a:pt x="115288" y="66613"/>
                        <a:pt x="177170" y="66084"/>
                      </a:cubicBezTo>
                      <a:cubicBezTo>
                        <a:pt x="177490" y="66081"/>
                        <a:pt x="177810" y="66080"/>
                        <a:pt x="178131" y="66080"/>
                      </a:cubicBezTo>
                      <a:lnTo>
                        <a:pt x="1436543" y="66080"/>
                      </a:lnTo>
                      <a:cubicBezTo>
                        <a:pt x="1498429" y="66078"/>
                        <a:pt x="1548593" y="116242"/>
                        <a:pt x="1548593" y="178125"/>
                      </a:cubicBezTo>
                      <a:cubicBezTo>
                        <a:pt x="1548593" y="178445"/>
                        <a:pt x="1548593" y="178766"/>
                        <a:pt x="1548593" y="179087"/>
                      </a:cubicBezTo>
                      <a:lnTo>
                        <a:pt x="1548593" y="1030467"/>
                      </a:lnTo>
                      <a:lnTo>
                        <a:pt x="1615632" y="1030467"/>
                      </a:lnTo>
                      <a:lnTo>
                        <a:pt x="1615632" y="179087"/>
                      </a:lnTo>
                      <a:cubicBezTo>
                        <a:pt x="1615632" y="80180"/>
                        <a:pt x="1535454" y="0"/>
                        <a:pt x="1436543" y="0"/>
                      </a:cubicBezTo>
                      <a:lnTo>
                        <a:pt x="178131" y="0"/>
                      </a:lnTo>
                      <a:cubicBezTo>
                        <a:pt x="79597" y="527"/>
                        <a:pt x="-1" y="80553"/>
                        <a:pt x="0" y="179087"/>
                      </a:cubicBezTo>
                      <a:lnTo>
                        <a:pt x="0" y="1030467"/>
                      </a:lnTo>
                      <a:close/>
                    </a:path>
                  </a:pathLst>
                </a:custGeom>
                <a:grpFill/>
                <a:ln w="957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A38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184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B1B7-7D37-5188-CF5D-DFA0EDFD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19DF8F-624B-C17C-076E-4ECB6C472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96" y="3211470"/>
            <a:ext cx="6116588" cy="1241886"/>
          </a:xfrm>
        </p:spPr>
        <p:txBody>
          <a:bodyPr vert="horz" lIns="91420" tIns="45710" rIns="91420" bIns="45710" rtlCol="0" anchor="t">
            <a:noAutofit/>
          </a:bodyPr>
          <a:lstStyle/>
          <a:p>
            <a:r>
              <a:rPr lang="en-US" sz="3600" dirty="0">
                <a:solidFill>
                  <a:srgbClr val="EEEFEF"/>
                </a:solidFill>
              </a:rPr>
              <a:t>Summary and 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B55325-DEA7-61AD-9276-80908033F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99" y="1412117"/>
            <a:ext cx="6116587" cy="1613471"/>
          </a:xfrm>
        </p:spPr>
        <p:txBody>
          <a:bodyPr/>
          <a:lstStyle/>
          <a:p>
            <a:pPr marL="73025"/>
            <a:r>
              <a:rPr lang="en-US" dirty="0">
                <a:solidFill>
                  <a:srgbClr val="97C7E1"/>
                </a:solidFill>
              </a:rPr>
              <a:t>Fidelis Elevate</a:t>
            </a:r>
            <a:r>
              <a:rPr lang="en-US" baseline="30000" dirty="0">
                <a:solidFill>
                  <a:srgbClr val="97C7E1"/>
                </a:solidFill>
              </a:rPr>
              <a:t>®</a:t>
            </a:r>
            <a:endParaRPr lang="en-US" dirty="0">
              <a:solidFill>
                <a:srgbClr val="97C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0642FDF1-CEED-4554-86FE-146AA6AE7BE6}"/>
              </a:ext>
            </a:extLst>
          </p:cNvPr>
          <p:cNvSpPr txBox="1">
            <a:spLocks/>
          </p:cNvSpPr>
          <p:nvPr/>
        </p:nvSpPr>
        <p:spPr>
          <a:xfrm>
            <a:off x="171575" y="297413"/>
            <a:ext cx="12017253" cy="435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4100" b="1" kern="1200" spc="-1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spc="0" dirty="0">
                <a:solidFill>
                  <a:schemeClr val="tx2"/>
                </a:solidFill>
              </a:rPr>
              <a:t>Fidelis</a:t>
            </a:r>
            <a:r>
              <a:rPr lang="en-US" sz="4000" dirty="0">
                <a:solidFill>
                  <a:srgbClr val="ED7D31"/>
                </a:solidFill>
              </a:rPr>
              <a:t> </a:t>
            </a:r>
            <a:r>
              <a:rPr lang="en-US" sz="4000" b="0" spc="0" dirty="0">
                <a:solidFill>
                  <a:schemeClr val="tx2"/>
                </a:solidFill>
              </a:rPr>
              <a:t>Elevate - multifunctional platform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2602380-1D3D-9247-BD74-2999E7A5F2DD}"/>
              </a:ext>
            </a:extLst>
          </p:cNvPr>
          <p:cNvSpPr txBox="1">
            <a:spLocks/>
          </p:cNvSpPr>
          <p:nvPr/>
        </p:nvSpPr>
        <p:spPr>
          <a:xfrm>
            <a:off x="1588" y="5609058"/>
            <a:ext cx="11845159" cy="7018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4100" b="1" kern="1200" spc="-1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spc="0" dirty="0">
                <a:solidFill>
                  <a:srgbClr val="1E2C3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Our professionals have helped remediate some of the world’s most high-profile security breaches including more than 4,000 security cases in both the commercial and government sectors and have provided expert testimony in over 100 court proceedings</a:t>
            </a:r>
            <a:endParaRPr lang="en-US" sz="1600" b="0" spc="0" dirty="0">
              <a:solidFill>
                <a:srgbClr val="1E2C3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99" spc="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85C24C4-C6A0-4CA1-864E-26987F09FB52}"/>
              </a:ext>
            </a:extLst>
          </p:cNvPr>
          <p:cNvSpPr/>
          <p:nvPr/>
        </p:nvSpPr>
        <p:spPr>
          <a:xfrm rot="5400000">
            <a:off x="5786190" y="1180710"/>
            <a:ext cx="225700" cy="8733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0FB235-0D98-44D2-9F71-C81DD8D7E1C5}"/>
              </a:ext>
            </a:extLst>
          </p:cNvPr>
          <p:cNvGrpSpPr/>
          <p:nvPr/>
        </p:nvGrpSpPr>
        <p:grpSpPr>
          <a:xfrm>
            <a:off x="5899040" y="1042300"/>
            <a:ext cx="5800224" cy="4183196"/>
            <a:chOff x="5550046" y="889991"/>
            <a:chExt cx="5801735" cy="41842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5B0BAC7-F556-4316-A831-75D1DB60E5E2}"/>
                </a:ext>
              </a:extLst>
            </p:cNvPr>
            <p:cNvSpPr/>
            <p:nvPr/>
          </p:nvSpPr>
          <p:spPr>
            <a:xfrm>
              <a:off x="6220750" y="889991"/>
              <a:ext cx="2546553" cy="46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9" b="1" dirty="0">
                  <a:solidFill>
                    <a:srgbClr val="548235"/>
                  </a:solidFill>
                </a:rPr>
                <a:t>Multi Use Cases</a:t>
              </a:r>
              <a:endParaRPr lang="en-US" sz="2399" dirty="0">
                <a:solidFill>
                  <a:srgbClr val="548235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341182-9254-445C-8B7F-34751016EB77}"/>
                </a:ext>
              </a:extLst>
            </p:cNvPr>
            <p:cNvSpPr/>
            <p:nvPr/>
          </p:nvSpPr>
          <p:spPr>
            <a:xfrm>
              <a:off x="5550046" y="1565864"/>
              <a:ext cx="5801735" cy="350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Deep vizibility on network and endpoint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Cyber threats prevention and detection 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Active investigation and hunting 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DLP – preventing data exfiltration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Endpoint detection and response (EDR+AV)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E-mail security - prevention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Proactive detection – intelligent deception system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Terrain mapping, vulnerabilities identification</a:t>
              </a:r>
            </a:p>
            <a:p>
              <a:pPr marL="342797" indent="-342797">
                <a:spcBef>
                  <a:spcPts val="90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</a:pPr>
              <a:r>
                <a:rPr lang="en-US" sz="1799" dirty="0">
                  <a:solidFill>
                    <a:srgbClr val="5A6464"/>
                  </a:solidFill>
                </a:rPr>
                <a:t>Incident response (IR), forensic analysis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0C82A-13F2-1B4F-AE4D-649CBFAD3F30}"/>
              </a:ext>
            </a:extLst>
          </p:cNvPr>
          <p:cNvSpPr/>
          <p:nvPr/>
        </p:nvSpPr>
        <p:spPr>
          <a:xfrm>
            <a:off x="72242" y="949673"/>
            <a:ext cx="5993771" cy="76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99" b="1" dirty="0"/>
              <a:t>Supported by 20+ detection methods incl. anomalies, ML, AI and Sandboxing 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1499864-4C62-4F68-8B59-02794DE3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129" y="6344612"/>
            <a:ext cx="357461" cy="397043"/>
          </a:xfrm>
        </p:spPr>
        <p:txBody>
          <a:bodyPr/>
          <a:lstStyle/>
          <a:p>
            <a:fld id="{DD7F0461-29A6-4A0B-9740-5163864C53C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32E61F-7F17-E7C2-4D75-A4A9FBB42BC2}"/>
              </a:ext>
            </a:extLst>
          </p:cNvPr>
          <p:cNvGrpSpPr/>
          <p:nvPr/>
        </p:nvGrpSpPr>
        <p:grpSpPr>
          <a:xfrm>
            <a:off x="883590" y="1717997"/>
            <a:ext cx="3900206" cy="3829389"/>
            <a:chOff x="913859" y="2309992"/>
            <a:chExt cx="3925718" cy="3916867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CF077B86-202E-9CD8-5474-0D49D964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10" y="2309992"/>
              <a:ext cx="3916867" cy="3916867"/>
            </a:xfrm>
            <a:prstGeom prst="rect">
              <a:avLst/>
            </a:prstGeom>
            <a:noFill/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196B0C-2486-9CD1-C43D-A1A678B114CC}"/>
                </a:ext>
              </a:extLst>
            </p:cNvPr>
            <p:cNvSpPr/>
            <p:nvPr/>
          </p:nvSpPr>
          <p:spPr>
            <a:xfrm>
              <a:off x="1359960" y="2830170"/>
              <a:ext cx="1172235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Fast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Incident Response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36A7EC-CFE0-2392-DF78-C34FFA48C7C0}"/>
                </a:ext>
              </a:extLst>
            </p:cNvPr>
            <p:cNvSpPr/>
            <p:nvPr/>
          </p:nvSpPr>
          <p:spPr>
            <a:xfrm>
              <a:off x="2355788" y="2398790"/>
              <a:ext cx="1050709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Deep Session Inspection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®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611C9A-D5D0-355A-0A74-4882D0827FBA}"/>
                </a:ext>
              </a:extLst>
            </p:cNvPr>
            <p:cNvSpPr/>
            <p:nvPr/>
          </p:nvSpPr>
          <p:spPr>
            <a:xfrm>
              <a:off x="3555775" y="3767392"/>
              <a:ext cx="1175766" cy="47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Real-time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Risk Analysis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493255B-EEEE-D756-5FEB-3A1709896F9F}"/>
                </a:ext>
              </a:extLst>
            </p:cNvPr>
            <p:cNvSpPr/>
            <p:nvPr/>
          </p:nvSpPr>
          <p:spPr>
            <a:xfrm>
              <a:off x="2831615" y="5224695"/>
              <a:ext cx="1093168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Active Threat Detection™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C6FB69-6603-F8AB-50F6-34660EB5494D}"/>
                </a:ext>
              </a:extLst>
            </p:cNvPr>
            <p:cNvSpPr/>
            <p:nvPr/>
          </p:nvSpPr>
          <p:spPr>
            <a:xfrm>
              <a:off x="1862653" y="5241924"/>
              <a:ext cx="1018491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Active Directory Intercept™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AB568D-047B-D802-E08D-518DBC984D18}"/>
                </a:ext>
              </a:extLst>
            </p:cNvPr>
            <p:cNvSpPr/>
            <p:nvPr/>
          </p:nvSpPr>
          <p:spPr>
            <a:xfrm>
              <a:off x="1105851" y="4640518"/>
              <a:ext cx="1093168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Predictive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Anomaly Detection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C275B3-2198-21B5-CCFB-03545D78BBBF}"/>
                </a:ext>
              </a:extLst>
            </p:cNvPr>
            <p:cNvSpPr/>
            <p:nvPr/>
          </p:nvSpPr>
          <p:spPr>
            <a:xfrm>
              <a:off x="2269092" y="3907881"/>
              <a:ext cx="1175766" cy="849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ML Analytics &amp; Curated Threat Research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05B74C-A842-D6EB-4ACA-0578A4899F5F}"/>
                </a:ext>
              </a:extLst>
            </p:cNvPr>
            <p:cNvSpPr/>
            <p:nvPr/>
          </p:nvSpPr>
          <p:spPr>
            <a:xfrm>
              <a:off x="3581911" y="4581626"/>
              <a:ext cx="952282" cy="661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Endpoint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Threat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Protection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D29713-7FF2-62FE-F0C6-55664E032899}"/>
                </a:ext>
              </a:extLst>
            </p:cNvPr>
            <p:cNvSpPr/>
            <p:nvPr/>
          </p:nvSpPr>
          <p:spPr>
            <a:xfrm>
              <a:off x="3305815" y="2950119"/>
              <a:ext cx="928749" cy="47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Adaptive Deception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CB2E5C-61FB-5B3B-9C0A-F11FD5E1EECF}"/>
                </a:ext>
              </a:extLst>
            </p:cNvPr>
            <p:cNvSpPr/>
            <p:nvPr/>
          </p:nvSpPr>
          <p:spPr>
            <a:xfrm>
              <a:off x="913859" y="3700510"/>
              <a:ext cx="1172235" cy="66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Threat-informed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Forensics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848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83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89487220-1A07-B31C-B70C-8353C3B213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84409" y="4861463"/>
            <a:ext cx="298086" cy="837750"/>
          </a:xfrm>
          <a:prstGeom prst="bentConnector2">
            <a:avLst/>
          </a:prstGeom>
          <a:ln w="76200">
            <a:solidFill>
              <a:srgbClr val="E55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F8CD53-6BA7-CA5D-AFED-8514E0177DD6}"/>
              </a:ext>
            </a:extLst>
          </p:cNvPr>
          <p:cNvCxnSpPr>
            <a:cxnSpLocks/>
          </p:cNvCxnSpPr>
          <p:nvPr/>
        </p:nvCxnSpPr>
        <p:spPr>
          <a:xfrm flipH="1" flipV="1">
            <a:off x="11055369" y="3352691"/>
            <a:ext cx="25349" cy="157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FFDEF5-3BB9-E828-47D6-F6C6716742F3}"/>
              </a:ext>
            </a:extLst>
          </p:cNvPr>
          <p:cNvCxnSpPr>
            <a:cxnSpLocks/>
          </p:cNvCxnSpPr>
          <p:nvPr/>
        </p:nvCxnSpPr>
        <p:spPr>
          <a:xfrm flipH="1" flipV="1">
            <a:off x="6424311" y="5275715"/>
            <a:ext cx="11010" cy="240768"/>
          </a:xfrm>
          <a:prstGeom prst="line">
            <a:avLst/>
          </a:prstGeom>
          <a:ln w="76200">
            <a:solidFill>
              <a:srgbClr val="E55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CEE81B4-3429-3346-4D3E-B27796B1E5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83428" y="3978826"/>
            <a:ext cx="457843" cy="412587"/>
          </a:xfrm>
          <a:prstGeom prst="bentConnector3">
            <a:avLst>
              <a:gd name="adj1" fmla="val 559"/>
            </a:avLst>
          </a:prstGeom>
          <a:ln w="762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4D9EA81-7DCE-F5AF-CACA-FC0B568DA19B}"/>
              </a:ext>
            </a:extLst>
          </p:cNvPr>
          <p:cNvCxnSpPr>
            <a:cxnSpLocks/>
          </p:cNvCxnSpPr>
          <p:nvPr/>
        </p:nvCxnSpPr>
        <p:spPr>
          <a:xfrm flipV="1">
            <a:off x="8597791" y="3943732"/>
            <a:ext cx="1279362" cy="241387"/>
          </a:xfrm>
          <a:prstGeom prst="bentConnector3">
            <a:avLst>
              <a:gd name="adj1" fmla="val 32987"/>
            </a:avLst>
          </a:prstGeom>
          <a:ln w="762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106" y="248828"/>
            <a:ext cx="10066829" cy="6322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0"/>
                <a:solidFill>
                  <a:srgbClr val="E55E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Fidelis History &amp; Innovation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19109" y="2076466"/>
            <a:ext cx="0" cy="2370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501368" y="2114919"/>
            <a:ext cx="0" cy="1355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187059" y="2127396"/>
            <a:ext cx="0" cy="298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0403" y="2127397"/>
            <a:ext cx="1527124" cy="109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2002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Fidelis Founded.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Network Security and DLP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Patented, in-memory session and metadata analysis delivers unique visibility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5761" y="2092929"/>
            <a:ext cx="1609029" cy="8153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2012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Acquired by General Dynamics Advanced Information Systems division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95536" y="2054951"/>
            <a:ext cx="1091412" cy="953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2017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Acquires Deception product providing total visibility and automated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03670" y="2068842"/>
            <a:ext cx="1554004" cy="953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2018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Fidelis Platform: </a:t>
            </a:r>
            <a:r>
              <a:rPr lang="en-US" sz="900" b="1" dirty="0">
                <a:solidFill>
                  <a:srgbClr val="293848"/>
                </a:solidFill>
                <a:latin typeface="Arial" panose="020B0604020202020204"/>
              </a:rPr>
              <a:t>Fidelis Elevate</a:t>
            </a: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, Automated Detection, Hunting and Response (Open Active XDR)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14789" y="2107118"/>
            <a:ext cx="0" cy="2593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14789" y="2127396"/>
            <a:ext cx="2554611" cy="676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2015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Leadership has a new vision for the market – integrated and automated network and endpoint security in a single platform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11210" y="2809467"/>
            <a:ext cx="2347435" cy="400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2015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Fidelis taken out of GD and goes private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60473" y="3227272"/>
            <a:ext cx="2145136" cy="109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2015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Acquired EDR product. Started engineering Network + Endpoint integration. Added deep file analysis, deep session analysis, deep malware analysis, deep packet inspection, deep content inspection and ML</a:t>
            </a:r>
          </a:p>
        </p:txBody>
      </p:sp>
      <p:cxnSp>
        <p:nvCxnSpPr>
          <p:cNvPr id="13" name="Connector: Elbow 12"/>
          <p:cNvCxnSpPr/>
          <p:nvPr/>
        </p:nvCxnSpPr>
        <p:spPr>
          <a:xfrm flipV="1">
            <a:off x="1126177" y="3892152"/>
            <a:ext cx="1112578" cy="869092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/>
          <p:cNvCxnSpPr/>
          <p:nvPr/>
        </p:nvCxnSpPr>
        <p:spPr>
          <a:xfrm>
            <a:off x="2929510" y="3892154"/>
            <a:ext cx="1142619" cy="1238303"/>
          </a:xfrm>
          <a:prstGeom prst="bentConnector3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574079" y="5118526"/>
            <a:ext cx="1344275" cy="1077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4879167" y="3239435"/>
            <a:ext cx="1497408" cy="2922107"/>
            <a:chOff x="5605546" y="3200029"/>
            <a:chExt cx="1751443" cy="2922868"/>
          </a:xfrm>
        </p:grpSpPr>
        <p:cxnSp>
          <p:nvCxnSpPr>
            <p:cNvPr id="85" name="Connector: Elbow 84"/>
            <p:cNvCxnSpPr/>
            <p:nvPr/>
          </p:nvCxnSpPr>
          <p:spPr>
            <a:xfrm rot="10800000">
              <a:off x="5605546" y="3200029"/>
              <a:ext cx="302644" cy="118790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Elbow 89"/>
            <p:cNvCxnSpPr/>
            <p:nvPr/>
          </p:nvCxnSpPr>
          <p:spPr>
            <a:xfrm rot="5400000" flipH="1">
              <a:off x="5765110" y="4531018"/>
              <a:ext cx="1734959" cy="1448799"/>
            </a:xfrm>
            <a:prstGeom prst="bentConnector4">
              <a:avLst>
                <a:gd name="adj1" fmla="val -5398"/>
                <a:gd name="adj2" fmla="val 992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Connector: Elbow 101"/>
          <p:cNvCxnSpPr>
            <a:cxnSpLocks/>
          </p:cNvCxnSpPr>
          <p:nvPr/>
        </p:nvCxnSpPr>
        <p:spPr>
          <a:xfrm flipV="1">
            <a:off x="6953336" y="4191266"/>
            <a:ext cx="1683452" cy="1126866"/>
          </a:xfrm>
          <a:prstGeom prst="bentConnector3">
            <a:avLst>
              <a:gd name="adj1" fmla="val 48780"/>
            </a:avLst>
          </a:prstGeom>
          <a:ln w="762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193362" y="5865838"/>
            <a:ext cx="1695447" cy="430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Headquarters:</a:t>
            </a:r>
          </a:p>
          <a:p>
            <a:pPr defTabSz="912856">
              <a:defRPr/>
            </a:pPr>
            <a:r>
              <a:rPr lang="en-US" sz="1100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Riverside, California</a:t>
            </a:r>
            <a:endParaRPr lang="en-US" sz="900" dirty="0">
              <a:solidFill>
                <a:srgbClr val="293848"/>
              </a:solidFill>
              <a:latin typeface="Arial" panose="020B0604020202020204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666791" y="5749050"/>
            <a:ext cx="486611" cy="490282"/>
            <a:chOff x="3291113" y="-2682782"/>
            <a:chExt cx="7436206" cy="7492313"/>
          </a:xfrm>
          <a:solidFill>
            <a:schemeClr val="tx1"/>
          </a:solidFill>
        </p:grpSpPr>
        <p:sp>
          <p:nvSpPr>
            <p:cNvPr id="136" name="Freeform: Shape 135"/>
            <p:cNvSpPr/>
            <p:nvPr/>
          </p:nvSpPr>
          <p:spPr>
            <a:xfrm>
              <a:off x="6253278" y="2124785"/>
              <a:ext cx="249495" cy="1947554"/>
            </a:xfrm>
            <a:custGeom>
              <a:avLst/>
              <a:gdLst>
                <a:gd name="connsiteX0" fmla="*/ 0 w 249495"/>
                <a:gd name="connsiteY0" fmla="*/ 0 h 1947554"/>
                <a:gd name="connsiteX1" fmla="*/ 249495 w 249495"/>
                <a:gd name="connsiteY1" fmla="*/ 0 h 1947554"/>
                <a:gd name="connsiteX2" fmla="*/ 249495 w 249495"/>
                <a:gd name="connsiteY2" fmla="*/ 1947554 h 1947554"/>
                <a:gd name="connsiteX3" fmla="*/ 0 w 249495"/>
                <a:gd name="connsiteY3" fmla="*/ 1947554 h 19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1947554">
                  <a:moveTo>
                    <a:pt x="0" y="0"/>
                  </a:moveTo>
                  <a:lnTo>
                    <a:pt x="249495" y="0"/>
                  </a:lnTo>
                  <a:lnTo>
                    <a:pt x="249495" y="1947554"/>
                  </a:lnTo>
                  <a:lnTo>
                    <a:pt x="0" y="1947554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616506" y="2124785"/>
              <a:ext cx="249495" cy="1947554"/>
            </a:xfrm>
            <a:custGeom>
              <a:avLst/>
              <a:gdLst>
                <a:gd name="connsiteX0" fmla="*/ 0 w 249495"/>
                <a:gd name="connsiteY0" fmla="*/ 0 h 1947554"/>
                <a:gd name="connsiteX1" fmla="*/ 249496 w 249495"/>
                <a:gd name="connsiteY1" fmla="*/ 0 h 1947554"/>
                <a:gd name="connsiteX2" fmla="*/ 249496 w 249495"/>
                <a:gd name="connsiteY2" fmla="*/ 1947554 h 1947554"/>
                <a:gd name="connsiteX3" fmla="*/ 0 w 249495"/>
                <a:gd name="connsiteY3" fmla="*/ 1947554 h 19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1947554">
                  <a:moveTo>
                    <a:pt x="0" y="0"/>
                  </a:moveTo>
                  <a:lnTo>
                    <a:pt x="249496" y="0"/>
                  </a:lnTo>
                  <a:lnTo>
                    <a:pt x="249496" y="1947554"/>
                  </a:lnTo>
                  <a:lnTo>
                    <a:pt x="0" y="1947554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526823" y="2124785"/>
              <a:ext cx="249495" cy="1947554"/>
            </a:xfrm>
            <a:custGeom>
              <a:avLst/>
              <a:gdLst>
                <a:gd name="connsiteX0" fmla="*/ 0 w 249495"/>
                <a:gd name="connsiteY0" fmla="*/ 0 h 1947554"/>
                <a:gd name="connsiteX1" fmla="*/ 249495 w 249495"/>
                <a:gd name="connsiteY1" fmla="*/ 0 h 1947554"/>
                <a:gd name="connsiteX2" fmla="*/ 249495 w 249495"/>
                <a:gd name="connsiteY2" fmla="*/ 1947554 h 1947554"/>
                <a:gd name="connsiteX3" fmla="*/ 0 w 249495"/>
                <a:gd name="connsiteY3" fmla="*/ 1947554 h 19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1947554">
                  <a:moveTo>
                    <a:pt x="0" y="0"/>
                  </a:moveTo>
                  <a:lnTo>
                    <a:pt x="249495" y="0"/>
                  </a:lnTo>
                  <a:lnTo>
                    <a:pt x="249495" y="1947554"/>
                  </a:lnTo>
                  <a:lnTo>
                    <a:pt x="0" y="1947554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6890051" y="2124785"/>
              <a:ext cx="249495" cy="1947554"/>
            </a:xfrm>
            <a:custGeom>
              <a:avLst/>
              <a:gdLst>
                <a:gd name="connsiteX0" fmla="*/ 0 w 249495"/>
                <a:gd name="connsiteY0" fmla="*/ 0 h 1947554"/>
                <a:gd name="connsiteX1" fmla="*/ 249495 w 249495"/>
                <a:gd name="connsiteY1" fmla="*/ 0 h 1947554"/>
                <a:gd name="connsiteX2" fmla="*/ 249495 w 249495"/>
                <a:gd name="connsiteY2" fmla="*/ 1947554 h 1947554"/>
                <a:gd name="connsiteX3" fmla="*/ 0 w 249495"/>
                <a:gd name="connsiteY3" fmla="*/ 1947554 h 19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1947554">
                  <a:moveTo>
                    <a:pt x="0" y="0"/>
                  </a:moveTo>
                  <a:lnTo>
                    <a:pt x="249495" y="0"/>
                  </a:lnTo>
                  <a:lnTo>
                    <a:pt x="249495" y="1947554"/>
                  </a:lnTo>
                  <a:lnTo>
                    <a:pt x="0" y="1947554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8163595" y="2124785"/>
              <a:ext cx="249495" cy="1947554"/>
            </a:xfrm>
            <a:custGeom>
              <a:avLst/>
              <a:gdLst>
                <a:gd name="connsiteX0" fmla="*/ 0 w 249495"/>
                <a:gd name="connsiteY0" fmla="*/ 0 h 1947554"/>
                <a:gd name="connsiteX1" fmla="*/ 249495 w 249495"/>
                <a:gd name="connsiteY1" fmla="*/ 0 h 1947554"/>
                <a:gd name="connsiteX2" fmla="*/ 249495 w 249495"/>
                <a:gd name="connsiteY2" fmla="*/ 1947554 h 1947554"/>
                <a:gd name="connsiteX3" fmla="*/ 0 w 249495"/>
                <a:gd name="connsiteY3" fmla="*/ 1947554 h 19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1947554">
                  <a:moveTo>
                    <a:pt x="0" y="0"/>
                  </a:moveTo>
                  <a:lnTo>
                    <a:pt x="249495" y="0"/>
                  </a:lnTo>
                  <a:lnTo>
                    <a:pt x="249495" y="1947554"/>
                  </a:lnTo>
                  <a:lnTo>
                    <a:pt x="0" y="1947554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253278" y="1402365"/>
              <a:ext cx="249495" cy="420790"/>
            </a:xfrm>
            <a:custGeom>
              <a:avLst/>
              <a:gdLst>
                <a:gd name="connsiteX0" fmla="*/ 0 w 249495"/>
                <a:gd name="connsiteY0" fmla="*/ 0 h 420790"/>
                <a:gd name="connsiteX1" fmla="*/ 249495 w 249495"/>
                <a:gd name="connsiteY1" fmla="*/ 0 h 420790"/>
                <a:gd name="connsiteX2" fmla="*/ 249495 w 249495"/>
                <a:gd name="connsiteY2" fmla="*/ 420791 h 420790"/>
                <a:gd name="connsiteX3" fmla="*/ 0 w 249495"/>
                <a:gd name="connsiteY3" fmla="*/ 420791 h 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420790">
                  <a:moveTo>
                    <a:pt x="0" y="0"/>
                  </a:moveTo>
                  <a:lnTo>
                    <a:pt x="249495" y="0"/>
                  </a:lnTo>
                  <a:lnTo>
                    <a:pt x="249495" y="420791"/>
                  </a:lnTo>
                  <a:lnTo>
                    <a:pt x="0" y="420791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616506" y="1402365"/>
              <a:ext cx="249495" cy="420790"/>
            </a:xfrm>
            <a:custGeom>
              <a:avLst/>
              <a:gdLst>
                <a:gd name="connsiteX0" fmla="*/ 0 w 249495"/>
                <a:gd name="connsiteY0" fmla="*/ 0 h 420790"/>
                <a:gd name="connsiteX1" fmla="*/ 249496 w 249495"/>
                <a:gd name="connsiteY1" fmla="*/ 0 h 420790"/>
                <a:gd name="connsiteX2" fmla="*/ 249496 w 249495"/>
                <a:gd name="connsiteY2" fmla="*/ 420791 h 420790"/>
                <a:gd name="connsiteX3" fmla="*/ 0 w 249495"/>
                <a:gd name="connsiteY3" fmla="*/ 420791 h 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420790">
                  <a:moveTo>
                    <a:pt x="0" y="0"/>
                  </a:moveTo>
                  <a:lnTo>
                    <a:pt x="249496" y="0"/>
                  </a:lnTo>
                  <a:lnTo>
                    <a:pt x="249496" y="420791"/>
                  </a:lnTo>
                  <a:lnTo>
                    <a:pt x="0" y="420791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7526823" y="1402365"/>
              <a:ext cx="249495" cy="420790"/>
            </a:xfrm>
            <a:custGeom>
              <a:avLst/>
              <a:gdLst>
                <a:gd name="connsiteX0" fmla="*/ 0 w 249495"/>
                <a:gd name="connsiteY0" fmla="*/ 0 h 420790"/>
                <a:gd name="connsiteX1" fmla="*/ 249495 w 249495"/>
                <a:gd name="connsiteY1" fmla="*/ 0 h 420790"/>
                <a:gd name="connsiteX2" fmla="*/ 249495 w 249495"/>
                <a:gd name="connsiteY2" fmla="*/ 420791 h 420790"/>
                <a:gd name="connsiteX3" fmla="*/ 0 w 249495"/>
                <a:gd name="connsiteY3" fmla="*/ 420791 h 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420790">
                  <a:moveTo>
                    <a:pt x="0" y="0"/>
                  </a:moveTo>
                  <a:lnTo>
                    <a:pt x="249495" y="0"/>
                  </a:lnTo>
                  <a:lnTo>
                    <a:pt x="249495" y="420791"/>
                  </a:lnTo>
                  <a:lnTo>
                    <a:pt x="0" y="420791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890051" y="1402365"/>
              <a:ext cx="249495" cy="420790"/>
            </a:xfrm>
            <a:custGeom>
              <a:avLst/>
              <a:gdLst>
                <a:gd name="connsiteX0" fmla="*/ 0 w 249495"/>
                <a:gd name="connsiteY0" fmla="*/ 0 h 420790"/>
                <a:gd name="connsiteX1" fmla="*/ 249495 w 249495"/>
                <a:gd name="connsiteY1" fmla="*/ 0 h 420790"/>
                <a:gd name="connsiteX2" fmla="*/ 249495 w 249495"/>
                <a:gd name="connsiteY2" fmla="*/ 420791 h 420790"/>
                <a:gd name="connsiteX3" fmla="*/ 0 w 249495"/>
                <a:gd name="connsiteY3" fmla="*/ 420791 h 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420790">
                  <a:moveTo>
                    <a:pt x="0" y="0"/>
                  </a:moveTo>
                  <a:lnTo>
                    <a:pt x="249495" y="0"/>
                  </a:lnTo>
                  <a:lnTo>
                    <a:pt x="249495" y="420791"/>
                  </a:lnTo>
                  <a:lnTo>
                    <a:pt x="0" y="420791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8163595" y="1402365"/>
              <a:ext cx="249495" cy="420790"/>
            </a:xfrm>
            <a:custGeom>
              <a:avLst/>
              <a:gdLst>
                <a:gd name="connsiteX0" fmla="*/ 0 w 249495"/>
                <a:gd name="connsiteY0" fmla="*/ 0 h 420790"/>
                <a:gd name="connsiteX1" fmla="*/ 249495 w 249495"/>
                <a:gd name="connsiteY1" fmla="*/ 0 h 420790"/>
                <a:gd name="connsiteX2" fmla="*/ 249495 w 249495"/>
                <a:gd name="connsiteY2" fmla="*/ 420791 h 420790"/>
                <a:gd name="connsiteX3" fmla="*/ 0 w 249495"/>
                <a:gd name="connsiteY3" fmla="*/ 420791 h 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95" h="420790">
                  <a:moveTo>
                    <a:pt x="0" y="0"/>
                  </a:moveTo>
                  <a:lnTo>
                    <a:pt x="249495" y="0"/>
                  </a:lnTo>
                  <a:lnTo>
                    <a:pt x="249495" y="420791"/>
                  </a:lnTo>
                  <a:lnTo>
                    <a:pt x="0" y="420791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3291113" y="-2682782"/>
              <a:ext cx="7436206" cy="7492313"/>
            </a:xfrm>
            <a:custGeom>
              <a:avLst/>
              <a:gdLst>
                <a:gd name="connsiteX0" fmla="*/ 6919201 w 7436206"/>
                <a:gd name="connsiteY0" fmla="*/ 6687932 h 7492313"/>
                <a:gd name="connsiteX1" fmla="*/ 7421907 w 7436206"/>
                <a:gd name="connsiteY1" fmla="*/ 5934939 h 7492313"/>
                <a:gd name="connsiteX2" fmla="*/ 6669690 w 7436206"/>
                <a:gd name="connsiteY2" fmla="*/ 5431479 h 7492313"/>
                <a:gd name="connsiteX3" fmla="*/ 6166984 w 7436206"/>
                <a:gd name="connsiteY3" fmla="*/ 6184435 h 7492313"/>
                <a:gd name="connsiteX4" fmla="*/ 6669690 w 7436206"/>
                <a:gd name="connsiteY4" fmla="*/ 6687932 h 7492313"/>
                <a:gd name="connsiteX5" fmla="*/ 6669690 w 7436206"/>
                <a:gd name="connsiteY5" fmla="*/ 7242779 h 7492313"/>
                <a:gd name="connsiteX6" fmla="*/ 5772283 w 7436206"/>
                <a:gd name="connsiteY6" fmla="*/ 7242779 h 7492313"/>
                <a:gd name="connsiteX7" fmla="*/ 5772283 w 7436206"/>
                <a:gd name="connsiteY7" fmla="*/ 1806012 h 7492313"/>
                <a:gd name="connsiteX8" fmla="*/ 5295624 w 7436206"/>
                <a:gd name="connsiteY8" fmla="*/ 1806012 h 7492313"/>
                <a:gd name="connsiteX9" fmla="*/ 5295624 w 7436206"/>
                <a:gd name="connsiteY9" fmla="*/ 1184134 h 7492313"/>
                <a:gd name="connsiteX10" fmla="*/ 4815238 w 7436206"/>
                <a:gd name="connsiteY10" fmla="*/ 1184134 h 7492313"/>
                <a:gd name="connsiteX11" fmla="*/ 4815238 w 7436206"/>
                <a:gd name="connsiteY11" fmla="*/ 513848 h 7492313"/>
                <a:gd name="connsiteX12" fmla="*/ 3839600 w 7436206"/>
                <a:gd name="connsiteY12" fmla="*/ 513848 h 7492313"/>
                <a:gd name="connsiteX13" fmla="*/ 3839600 w 7436206"/>
                <a:gd name="connsiteY13" fmla="*/ -39 h 7492313"/>
                <a:gd name="connsiteX14" fmla="*/ 3590134 w 7436206"/>
                <a:gd name="connsiteY14" fmla="*/ -39 h 7492313"/>
                <a:gd name="connsiteX15" fmla="*/ 3590134 w 7436206"/>
                <a:gd name="connsiteY15" fmla="*/ 513848 h 7492313"/>
                <a:gd name="connsiteX16" fmla="*/ 2614497 w 7436206"/>
                <a:gd name="connsiteY16" fmla="*/ 513848 h 7492313"/>
                <a:gd name="connsiteX17" fmla="*/ 2614497 w 7436206"/>
                <a:gd name="connsiteY17" fmla="*/ 1184134 h 7492313"/>
                <a:gd name="connsiteX18" fmla="*/ 2134110 w 7436206"/>
                <a:gd name="connsiteY18" fmla="*/ 1184134 h 7492313"/>
                <a:gd name="connsiteX19" fmla="*/ 2134110 w 7436206"/>
                <a:gd name="connsiteY19" fmla="*/ 1806012 h 7492313"/>
                <a:gd name="connsiteX20" fmla="*/ 1661178 w 7436206"/>
                <a:gd name="connsiteY20" fmla="*/ 1806012 h 7492313"/>
                <a:gd name="connsiteX21" fmla="*/ 1661178 w 7436206"/>
                <a:gd name="connsiteY21" fmla="*/ 7242779 h 7492313"/>
                <a:gd name="connsiteX22" fmla="*/ 763727 w 7436206"/>
                <a:gd name="connsiteY22" fmla="*/ 7242779 h 7492313"/>
                <a:gd name="connsiteX23" fmla="*/ 763727 w 7436206"/>
                <a:gd name="connsiteY23" fmla="*/ 6687932 h 7492313"/>
                <a:gd name="connsiteX24" fmla="*/ 1266478 w 7436206"/>
                <a:gd name="connsiteY24" fmla="*/ 5934939 h 7492313"/>
                <a:gd name="connsiteX25" fmla="*/ 514260 w 7436206"/>
                <a:gd name="connsiteY25" fmla="*/ 5431479 h 7492313"/>
                <a:gd name="connsiteX26" fmla="*/ 11554 w 7436206"/>
                <a:gd name="connsiteY26" fmla="*/ 6184435 h 7492313"/>
                <a:gd name="connsiteX27" fmla="*/ 514260 w 7436206"/>
                <a:gd name="connsiteY27" fmla="*/ 6687932 h 7492313"/>
                <a:gd name="connsiteX28" fmla="*/ 514260 w 7436206"/>
                <a:gd name="connsiteY28" fmla="*/ 7242779 h 7492313"/>
                <a:gd name="connsiteX29" fmla="*/ 97195 w 7436206"/>
                <a:gd name="connsiteY29" fmla="*/ 7242779 h 7492313"/>
                <a:gd name="connsiteX30" fmla="*/ 97195 w 7436206"/>
                <a:gd name="connsiteY30" fmla="*/ 7492275 h 7492313"/>
                <a:gd name="connsiteX31" fmla="*/ 7332539 w 7436206"/>
                <a:gd name="connsiteY31" fmla="*/ 7492275 h 7492313"/>
                <a:gd name="connsiteX32" fmla="*/ 7332539 w 7436206"/>
                <a:gd name="connsiteY32" fmla="*/ 7242779 h 7492313"/>
                <a:gd name="connsiteX33" fmla="*/ 6915474 w 7436206"/>
                <a:gd name="connsiteY33" fmla="*/ 7242779 h 7492313"/>
                <a:gd name="connsiteX34" fmla="*/ 6412768 w 7436206"/>
                <a:gd name="connsiteY34" fmla="*/ 6062331 h 7492313"/>
                <a:gd name="connsiteX35" fmla="*/ 6766512 w 7436206"/>
                <a:gd name="connsiteY35" fmla="*/ 5631187 h 7492313"/>
                <a:gd name="connsiteX36" fmla="*/ 7198487 w 7436206"/>
                <a:gd name="connsiteY36" fmla="*/ 5985732 h 7492313"/>
                <a:gd name="connsiteX37" fmla="*/ 7198487 w 7436206"/>
                <a:gd name="connsiteY37" fmla="*/ 6062331 h 7492313"/>
                <a:gd name="connsiteX38" fmla="*/ 6766512 w 7436206"/>
                <a:gd name="connsiteY38" fmla="*/ 6416912 h 7492313"/>
                <a:gd name="connsiteX39" fmla="*/ 6412768 w 7436206"/>
                <a:gd name="connsiteY39" fmla="*/ 6062331 h 7492313"/>
                <a:gd name="connsiteX40" fmla="*/ 261021 w 7436206"/>
                <a:gd name="connsiteY40" fmla="*/ 6062331 h 7492313"/>
                <a:gd name="connsiteX41" fmla="*/ 614810 w 7436206"/>
                <a:gd name="connsiteY41" fmla="*/ 5631187 h 7492313"/>
                <a:gd name="connsiteX42" fmla="*/ 1046740 w 7436206"/>
                <a:gd name="connsiteY42" fmla="*/ 5985732 h 7492313"/>
                <a:gd name="connsiteX43" fmla="*/ 1046740 w 7436206"/>
                <a:gd name="connsiteY43" fmla="*/ 6062331 h 7492313"/>
                <a:gd name="connsiteX44" fmla="*/ 614810 w 7436206"/>
                <a:gd name="connsiteY44" fmla="*/ 6416912 h 7492313"/>
                <a:gd name="connsiteX45" fmla="*/ 261021 w 7436206"/>
                <a:gd name="connsiteY45" fmla="*/ 6062331 h 7492313"/>
                <a:gd name="connsiteX46" fmla="*/ 2867690 w 7436206"/>
                <a:gd name="connsiteY46" fmla="*/ 767068 h 7492313"/>
                <a:gd name="connsiteX47" fmla="*/ 4569499 w 7436206"/>
                <a:gd name="connsiteY47" fmla="*/ 767068 h 7492313"/>
                <a:gd name="connsiteX48" fmla="*/ 4569499 w 7436206"/>
                <a:gd name="connsiteY48" fmla="*/ 1184134 h 7492313"/>
                <a:gd name="connsiteX49" fmla="*/ 2867690 w 7436206"/>
                <a:gd name="connsiteY49" fmla="*/ 1184134 h 7492313"/>
                <a:gd name="connsiteX50" fmla="*/ 2383622 w 7436206"/>
                <a:gd name="connsiteY50" fmla="*/ 1433630 h 7492313"/>
                <a:gd name="connsiteX51" fmla="*/ 5053567 w 7436206"/>
                <a:gd name="connsiteY51" fmla="*/ 1433630 h 7492313"/>
                <a:gd name="connsiteX52" fmla="*/ 5053567 w 7436206"/>
                <a:gd name="connsiteY52" fmla="*/ 1806012 h 7492313"/>
                <a:gd name="connsiteX53" fmla="*/ 2383622 w 7436206"/>
                <a:gd name="connsiteY53" fmla="*/ 1806012 h 7492313"/>
                <a:gd name="connsiteX54" fmla="*/ 4156115 w 7436206"/>
                <a:gd name="connsiteY54" fmla="*/ 7242779 h 7492313"/>
                <a:gd name="connsiteX55" fmla="*/ 3281028 w 7436206"/>
                <a:gd name="connsiteY55" fmla="*/ 7242779 h 7492313"/>
                <a:gd name="connsiteX56" fmla="*/ 3281028 w 7436206"/>
                <a:gd name="connsiteY56" fmla="*/ 6013921 h 7492313"/>
                <a:gd name="connsiteX57" fmla="*/ 4156115 w 7436206"/>
                <a:gd name="connsiteY57" fmla="*/ 6013921 h 7492313"/>
                <a:gd name="connsiteX58" fmla="*/ 4405627 w 7436206"/>
                <a:gd name="connsiteY58" fmla="*/ 7242779 h 7492313"/>
                <a:gd name="connsiteX59" fmla="*/ 4405627 w 7436206"/>
                <a:gd name="connsiteY59" fmla="*/ 5753254 h 7492313"/>
                <a:gd name="connsiteX60" fmla="*/ 3031562 w 7436206"/>
                <a:gd name="connsiteY60" fmla="*/ 5753254 h 7492313"/>
                <a:gd name="connsiteX61" fmla="*/ 3031562 w 7436206"/>
                <a:gd name="connsiteY61" fmla="*/ 7242779 h 7492313"/>
                <a:gd name="connsiteX62" fmla="*/ 1914418 w 7436206"/>
                <a:gd name="connsiteY62" fmla="*/ 7242779 h 7492313"/>
                <a:gd name="connsiteX63" fmla="*/ 1914418 w 7436206"/>
                <a:gd name="connsiteY63" fmla="*/ 2051783 h 7492313"/>
                <a:gd name="connsiteX64" fmla="*/ 5522771 w 7436206"/>
                <a:gd name="connsiteY64" fmla="*/ 2051783 h 7492313"/>
                <a:gd name="connsiteX65" fmla="*/ 5522771 w 7436206"/>
                <a:gd name="connsiteY65" fmla="*/ 7242779 h 74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436206" h="7492313">
                  <a:moveTo>
                    <a:pt x="6919201" y="6687932"/>
                  </a:moveTo>
                  <a:cubicBezTo>
                    <a:pt x="7265536" y="6619041"/>
                    <a:pt x="7492683" y="6281924"/>
                    <a:pt x="7421907" y="5934939"/>
                  </a:cubicBezTo>
                  <a:cubicBezTo>
                    <a:pt x="7354904" y="5587992"/>
                    <a:pt x="7016024" y="5362589"/>
                    <a:pt x="6669690" y="5431479"/>
                  </a:cubicBezTo>
                  <a:cubicBezTo>
                    <a:pt x="6323400" y="5500370"/>
                    <a:pt x="6096253" y="5837486"/>
                    <a:pt x="6166984" y="6184435"/>
                  </a:cubicBezTo>
                  <a:cubicBezTo>
                    <a:pt x="6215395" y="6438697"/>
                    <a:pt x="6416496" y="6637436"/>
                    <a:pt x="6669690" y="6687932"/>
                  </a:cubicBezTo>
                  <a:lnTo>
                    <a:pt x="6669690" y="7242779"/>
                  </a:lnTo>
                  <a:lnTo>
                    <a:pt x="5772283" y="7242779"/>
                  </a:lnTo>
                  <a:lnTo>
                    <a:pt x="5772283" y="1806012"/>
                  </a:lnTo>
                  <a:lnTo>
                    <a:pt x="5295624" y="1806012"/>
                  </a:lnTo>
                  <a:lnTo>
                    <a:pt x="5295624" y="1184134"/>
                  </a:lnTo>
                  <a:lnTo>
                    <a:pt x="4815238" y="1184134"/>
                  </a:lnTo>
                  <a:lnTo>
                    <a:pt x="4815238" y="513848"/>
                  </a:lnTo>
                  <a:lnTo>
                    <a:pt x="3839600" y="513848"/>
                  </a:lnTo>
                  <a:lnTo>
                    <a:pt x="3839600" y="-39"/>
                  </a:lnTo>
                  <a:lnTo>
                    <a:pt x="3590134" y="-39"/>
                  </a:lnTo>
                  <a:lnTo>
                    <a:pt x="3590134" y="513848"/>
                  </a:lnTo>
                  <a:lnTo>
                    <a:pt x="2614497" y="513848"/>
                  </a:lnTo>
                  <a:lnTo>
                    <a:pt x="2614497" y="1184134"/>
                  </a:lnTo>
                  <a:lnTo>
                    <a:pt x="2134110" y="1184134"/>
                  </a:lnTo>
                  <a:lnTo>
                    <a:pt x="2134110" y="1806012"/>
                  </a:lnTo>
                  <a:lnTo>
                    <a:pt x="1661178" y="1806012"/>
                  </a:lnTo>
                  <a:lnTo>
                    <a:pt x="1661178" y="7242779"/>
                  </a:lnTo>
                  <a:lnTo>
                    <a:pt x="763727" y="7242779"/>
                  </a:lnTo>
                  <a:lnTo>
                    <a:pt x="763727" y="6687932"/>
                  </a:lnTo>
                  <a:cubicBezTo>
                    <a:pt x="1110061" y="6619041"/>
                    <a:pt x="1337208" y="6281924"/>
                    <a:pt x="1266478" y="5934939"/>
                  </a:cubicBezTo>
                  <a:cubicBezTo>
                    <a:pt x="1199429" y="5587992"/>
                    <a:pt x="860549" y="5362589"/>
                    <a:pt x="514260" y="5431479"/>
                  </a:cubicBezTo>
                  <a:cubicBezTo>
                    <a:pt x="167926" y="5500370"/>
                    <a:pt x="-59222" y="5837486"/>
                    <a:pt x="11554" y="6184435"/>
                  </a:cubicBezTo>
                  <a:cubicBezTo>
                    <a:pt x="59920" y="6438697"/>
                    <a:pt x="261021" y="6637436"/>
                    <a:pt x="514260" y="6687932"/>
                  </a:cubicBezTo>
                  <a:lnTo>
                    <a:pt x="514260" y="7242779"/>
                  </a:lnTo>
                  <a:lnTo>
                    <a:pt x="97195" y="7242779"/>
                  </a:lnTo>
                  <a:lnTo>
                    <a:pt x="97195" y="7492275"/>
                  </a:lnTo>
                  <a:lnTo>
                    <a:pt x="7332539" y="7492275"/>
                  </a:lnTo>
                  <a:lnTo>
                    <a:pt x="7332539" y="7242779"/>
                  </a:lnTo>
                  <a:lnTo>
                    <a:pt x="6915474" y="7242779"/>
                  </a:lnTo>
                  <a:close/>
                  <a:moveTo>
                    <a:pt x="6412768" y="6062331"/>
                  </a:moveTo>
                  <a:cubicBezTo>
                    <a:pt x="6390404" y="5845343"/>
                    <a:pt x="6550548" y="5652338"/>
                    <a:pt x="6766512" y="5631187"/>
                  </a:cubicBezTo>
                  <a:cubicBezTo>
                    <a:pt x="6982523" y="5610035"/>
                    <a:pt x="7176168" y="5768781"/>
                    <a:pt x="7198487" y="5985732"/>
                  </a:cubicBezTo>
                  <a:cubicBezTo>
                    <a:pt x="7202215" y="6011202"/>
                    <a:pt x="7202215" y="6036860"/>
                    <a:pt x="7198487" y="6062331"/>
                  </a:cubicBezTo>
                  <a:cubicBezTo>
                    <a:pt x="7176168" y="6279317"/>
                    <a:pt x="6982523" y="6438063"/>
                    <a:pt x="6766512" y="6416912"/>
                  </a:cubicBezTo>
                  <a:cubicBezTo>
                    <a:pt x="6580322" y="6398591"/>
                    <a:pt x="6431406" y="6250047"/>
                    <a:pt x="6412768" y="6062331"/>
                  </a:cubicBezTo>
                  <a:close/>
                  <a:moveTo>
                    <a:pt x="261021" y="6062331"/>
                  </a:moveTo>
                  <a:cubicBezTo>
                    <a:pt x="238702" y="5845343"/>
                    <a:pt x="398800" y="5652338"/>
                    <a:pt x="614810" y="5631187"/>
                  </a:cubicBezTo>
                  <a:cubicBezTo>
                    <a:pt x="830775" y="5610035"/>
                    <a:pt x="1024421" y="5768781"/>
                    <a:pt x="1046740" y="5985732"/>
                  </a:cubicBezTo>
                  <a:cubicBezTo>
                    <a:pt x="1050468" y="6011202"/>
                    <a:pt x="1050468" y="6036860"/>
                    <a:pt x="1046740" y="6062331"/>
                  </a:cubicBezTo>
                  <a:cubicBezTo>
                    <a:pt x="1024421" y="6279317"/>
                    <a:pt x="830775" y="6438063"/>
                    <a:pt x="614810" y="6416912"/>
                  </a:cubicBezTo>
                  <a:cubicBezTo>
                    <a:pt x="428620" y="6398591"/>
                    <a:pt x="279658" y="6250047"/>
                    <a:pt x="261021" y="6062331"/>
                  </a:cubicBezTo>
                  <a:close/>
                  <a:moveTo>
                    <a:pt x="2867690" y="767068"/>
                  </a:moveTo>
                  <a:lnTo>
                    <a:pt x="4569499" y="767068"/>
                  </a:lnTo>
                  <a:lnTo>
                    <a:pt x="4569499" y="1184134"/>
                  </a:lnTo>
                  <a:lnTo>
                    <a:pt x="2867690" y="1184134"/>
                  </a:lnTo>
                  <a:close/>
                  <a:moveTo>
                    <a:pt x="2383622" y="1433630"/>
                  </a:moveTo>
                  <a:lnTo>
                    <a:pt x="5053567" y="1433630"/>
                  </a:lnTo>
                  <a:lnTo>
                    <a:pt x="5053567" y="1806012"/>
                  </a:lnTo>
                  <a:lnTo>
                    <a:pt x="2383622" y="1806012"/>
                  </a:lnTo>
                  <a:close/>
                  <a:moveTo>
                    <a:pt x="4156115" y="7242779"/>
                  </a:moveTo>
                  <a:lnTo>
                    <a:pt x="3281028" y="7242779"/>
                  </a:lnTo>
                  <a:lnTo>
                    <a:pt x="3281028" y="6013921"/>
                  </a:lnTo>
                  <a:lnTo>
                    <a:pt x="4156115" y="6013921"/>
                  </a:lnTo>
                  <a:close/>
                  <a:moveTo>
                    <a:pt x="4405627" y="7242779"/>
                  </a:moveTo>
                  <a:lnTo>
                    <a:pt x="4405627" y="5753254"/>
                  </a:lnTo>
                  <a:lnTo>
                    <a:pt x="3031562" y="5753254"/>
                  </a:lnTo>
                  <a:lnTo>
                    <a:pt x="3031562" y="7242779"/>
                  </a:lnTo>
                  <a:lnTo>
                    <a:pt x="1914418" y="7242779"/>
                  </a:lnTo>
                  <a:lnTo>
                    <a:pt x="1914418" y="2051783"/>
                  </a:lnTo>
                  <a:lnTo>
                    <a:pt x="5522771" y="2051783"/>
                  </a:lnTo>
                  <a:lnTo>
                    <a:pt x="5522771" y="7242779"/>
                  </a:lnTo>
                  <a:close/>
                </a:path>
              </a:pathLst>
            </a:custGeom>
            <a:grpFill/>
            <a:ln w="3719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2A3848"/>
                </a:solidFill>
                <a:latin typeface="Arial" panose="020B0604020202020204"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64578" y="5265328"/>
            <a:ext cx="953138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Founded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6698" y="4373251"/>
            <a:ext cx="953138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GD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88437" y="5618745"/>
            <a:ext cx="953138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Vision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972865" y="4761322"/>
            <a:ext cx="894059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Private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150925" y="5696277"/>
            <a:ext cx="894059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Endpoint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88263" y="5684070"/>
            <a:ext cx="896323" cy="261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Deception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71337" y="4528763"/>
            <a:ext cx="1333009" cy="430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Full Spectrum Cyber Defense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6F7EAB-2D58-DBE1-FB01-EE83AA231582}"/>
              </a:ext>
            </a:extLst>
          </p:cNvPr>
          <p:cNvGrpSpPr/>
          <p:nvPr/>
        </p:nvGrpSpPr>
        <p:grpSpPr>
          <a:xfrm>
            <a:off x="451169" y="4284615"/>
            <a:ext cx="953140" cy="956155"/>
            <a:chOff x="449699" y="4284837"/>
            <a:chExt cx="953388" cy="956404"/>
          </a:xfrm>
        </p:grpSpPr>
        <p:sp>
          <p:nvSpPr>
            <p:cNvPr id="105" name="Rectangle: Diagonal Corners Rounded 104"/>
            <p:cNvSpPr/>
            <p:nvPr/>
          </p:nvSpPr>
          <p:spPr>
            <a:xfrm>
              <a:off x="449699" y="4284837"/>
              <a:ext cx="953388" cy="956404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chemeClr val="tx1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2" name="Graphic 160"/>
            <p:cNvSpPr/>
            <p:nvPr/>
          </p:nvSpPr>
          <p:spPr>
            <a:xfrm>
              <a:off x="686589" y="4521994"/>
              <a:ext cx="479762" cy="456970"/>
            </a:xfrm>
            <a:custGeom>
              <a:avLst/>
              <a:gdLst>
                <a:gd name="connsiteX0" fmla="*/ 772969 w 774774"/>
                <a:gd name="connsiteY0" fmla="*/ 280250 h 737968"/>
                <a:gd name="connsiteX1" fmla="*/ 760572 w 774774"/>
                <a:gd name="connsiteY1" fmla="*/ 271499 h 737968"/>
                <a:gd name="connsiteX2" fmla="*/ 484164 w 774774"/>
                <a:gd name="connsiteY2" fmla="*/ 271499 h 737968"/>
                <a:gd name="connsiteX3" fmla="*/ 398467 w 774774"/>
                <a:gd name="connsiteY3" fmla="*/ 8583 h 737968"/>
                <a:gd name="connsiteX4" fmla="*/ 386070 w 774774"/>
                <a:gd name="connsiteY4" fmla="*/ -533 h 737968"/>
                <a:gd name="connsiteX5" fmla="*/ 373673 w 774774"/>
                <a:gd name="connsiteY5" fmla="*/ 8583 h 737968"/>
                <a:gd name="connsiteX6" fmla="*/ 288345 w 774774"/>
                <a:gd name="connsiteY6" fmla="*/ 271499 h 737968"/>
                <a:gd name="connsiteX7" fmla="*/ 11933 w 774774"/>
                <a:gd name="connsiteY7" fmla="*/ 271499 h 737968"/>
                <a:gd name="connsiteX8" fmla="*/ -464 w 774774"/>
                <a:gd name="connsiteY8" fmla="*/ 280250 h 737968"/>
                <a:gd name="connsiteX9" fmla="*/ 4277 w 774774"/>
                <a:gd name="connsiteY9" fmla="*/ 294837 h 737968"/>
                <a:gd name="connsiteX10" fmla="*/ 227811 w 774774"/>
                <a:gd name="connsiteY10" fmla="*/ 457471 h 737968"/>
                <a:gd name="connsiteX11" fmla="*/ 142483 w 774774"/>
                <a:gd name="connsiteY11" fmla="*/ 720386 h 737968"/>
                <a:gd name="connsiteX12" fmla="*/ 147219 w 774774"/>
                <a:gd name="connsiteY12" fmla="*/ 734973 h 737968"/>
                <a:gd name="connsiteX13" fmla="*/ 162536 w 774774"/>
                <a:gd name="connsiteY13" fmla="*/ 734973 h 737968"/>
                <a:gd name="connsiteX14" fmla="*/ 386070 w 774774"/>
                <a:gd name="connsiteY14" fmla="*/ 572337 h 737968"/>
                <a:gd name="connsiteX15" fmla="*/ 609969 w 774774"/>
                <a:gd name="connsiteY15" fmla="*/ 734973 h 737968"/>
                <a:gd name="connsiteX16" fmla="*/ 628202 w 774774"/>
                <a:gd name="connsiteY16" fmla="*/ 731690 h 737968"/>
                <a:gd name="connsiteX17" fmla="*/ 630027 w 774774"/>
                <a:gd name="connsiteY17" fmla="*/ 720386 h 737968"/>
                <a:gd name="connsiteX18" fmla="*/ 544329 w 774774"/>
                <a:gd name="connsiteY18" fmla="*/ 457471 h 737968"/>
                <a:gd name="connsiteX19" fmla="*/ 768228 w 774774"/>
                <a:gd name="connsiteY19" fmla="*/ 294837 h 737968"/>
                <a:gd name="connsiteX20" fmla="*/ 772969 w 774774"/>
                <a:gd name="connsiteY20" fmla="*/ 280250 h 737968"/>
                <a:gd name="connsiteX21" fmla="*/ 521356 w 774774"/>
                <a:gd name="connsiteY21" fmla="*/ 441791 h 737968"/>
                <a:gd name="connsiteX22" fmla="*/ 516615 w 774774"/>
                <a:gd name="connsiteY22" fmla="*/ 456378 h 737968"/>
                <a:gd name="connsiteX23" fmla="*/ 592831 w 774774"/>
                <a:gd name="connsiteY23" fmla="*/ 690119 h 737968"/>
                <a:gd name="connsiteX24" fmla="*/ 393726 w 774774"/>
                <a:gd name="connsiteY24" fmla="*/ 544258 h 737968"/>
                <a:gd name="connsiteX25" fmla="*/ 378414 w 774774"/>
                <a:gd name="connsiteY25" fmla="*/ 544258 h 737968"/>
                <a:gd name="connsiteX26" fmla="*/ 179674 w 774774"/>
                <a:gd name="connsiteY26" fmla="*/ 690119 h 737968"/>
                <a:gd name="connsiteX27" fmla="*/ 255525 w 774774"/>
                <a:gd name="connsiteY27" fmla="*/ 456378 h 737968"/>
                <a:gd name="connsiteX28" fmla="*/ 250784 w 774774"/>
                <a:gd name="connsiteY28" fmla="*/ 441791 h 737968"/>
                <a:gd name="connsiteX29" fmla="*/ 52044 w 774774"/>
                <a:gd name="connsiteY29" fmla="*/ 295930 h 737968"/>
                <a:gd name="connsiteX30" fmla="*/ 297822 w 774774"/>
                <a:gd name="connsiteY30" fmla="*/ 295930 h 737968"/>
                <a:gd name="connsiteX31" fmla="*/ 310223 w 774774"/>
                <a:gd name="connsiteY31" fmla="*/ 287178 h 737968"/>
                <a:gd name="connsiteX32" fmla="*/ 386070 w 774774"/>
                <a:gd name="connsiteY32" fmla="*/ 53072 h 737968"/>
                <a:gd name="connsiteX33" fmla="*/ 462282 w 774774"/>
                <a:gd name="connsiteY33" fmla="*/ 286813 h 737968"/>
                <a:gd name="connsiteX34" fmla="*/ 474683 w 774774"/>
                <a:gd name="connsiteY34" fmla="*/ 295930 h 737968"/>
                <a:gd name="connsiteX35" fmla="*/ 720460 w 774774"/>
                <a:gd name="connsiteY35" fmla="*/ 295930 h 73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4774" h="737968">
                  <a:moveTo>
                    <a:pt x="772969" y="280250"/>
                  </a:moveTo>
                  <a:cubicBezTo>
                    <a:pt x="771148" y="275073"/>
                    <a:pt x="766042" y="271608"/>
                    <a:pt x="760572" y="271499"/>
                  </a:cubicBezTo>
                  <a:lnTo>
                    <a:pt x="484164" y="271499"/>
                  </a:lnTo>
                  <a:lnTo>
                    <a:pt x="398467" y="8583"/>
                  </a:lnTo>
                  <a:cubicBezTo>
                    <a:pt x="397011" y="3114"/>
                    <a:pt x="391906" y="-605"/>
                    <a:pt x="386070" y="-533"/>
                  </a:cubicBezTo>
                  <a:cubicBezTo>
                    <a:pt x="380234" y="-496"/>
                    <a:pt x="375493" y="3186"/>
                    <a:pt x="373673" y="8583"/>
                  </a:cubicBezTo>
                  <a:lnTo>
                    <a:pt x="288345" y="271499"/>
                  </a:lnTo>
                  <a:lnTo>
                    <a:pt x="11933" y="271499"/>
                  </a:lnTo>
                  <a:cubicBezTo>
                    <a:pt x="6463" y="271499"/>
                    <a:pt x="1357" y="275000"/>
                    <a:pt x="-464" y="280250"/>
                  </a:cubicBezTo>
                  <a:cubicBezTo>
                    <a:pt x="-2289" y="285611"/>
                    <a:pt x="-464" y="291554"/>
                    <a:pt x="4277" y="294837"/>
                  </a:cubicBezTo>
                  <a:lnTo>
                    <a:pt x="227811" y="457471"/>
                  </a:lnTo>
                  <a:lnTo>
                    <a:pt x="142483" y="720386"/>
                  </a:lnTo>
                  <a:cubicBezTo>
                    <a:pt x="140658" y="725746"/>
                    <a:pt x="142483" y="731690"/>
                    <a:pt x="147219" y="734973"/>
                  </a:cubicBezTo>
                  <a:cubicBezTo>
                    <a:pt x="151960" y="738254"/>
                    <a:pt x="157795" y="738254"/>
                    <a:pt x="162536" y="734973"/>
                  </a:cubicBezTo>
                  <a:lnTo>
                    <a:pt x="386070" y="572337"/>
                  </a:lnTo>
                  <a:lnTo>
                    <a:pt x="609969" y="734973"/>
                  </a:lnTo>
                  <a:cubicBezTo>
                    <a:pt x="615804" y="739093"/>
                    <a:pt x="624191" y="737635"/>
                    <a:pt x="628202" y="731690"/>
                  </a:cubicBezTo>
                  <a:cubicBezTo>
                    <a:pt x="630387" y="728372"/>
                    <a:pt x="631117" y="724214"/>
                    <a:pt x="630027" y="720386"/>
                  </a:cubicBezTo>
                  <a:lnTo>
                    <a:pt x="544329" y="457471"/>
                  </a:lnTo>
                  <a:lnTo>
                    <a:pt x="768228" y="294837"/>
                  </a:lnTo>
                  <a:cubicBezTo>
                    <a:pt x="772604" y="291481"/>
                    <a:pt x="774794" y="285611"/>
                    <a:pt x="772969" y="280250"/>
                  </a:cubicBezTo>
                  <a:close/>
                  <a:moveTo>
                    <a:pt x="521356" y="441791"/>
                  </a:moveTo>
                  <a:cubicBezTo>
                    <a:pt x="516980" y="445327"/>
                    <a:pt x="515159" y="451016"/>
                    <a:pt x="516615" y="456378"/>
                  </a:cubicBezTo>
                  <a:lnTo>
                    <a:pt x="592831" y="690119"/>
                  </a:lnTo>
                  <a:lnTo>
                    <a:pt x="393726" y="544258"/>
                  </a:lnTo>
                  <a:cubicBezTo>
                    <a:pt x="388986" y="540978"/>
                    <a:pt x="383154" y="540978"/>
                    <a:pt x="378414" y="544258"/>
                  </a:cubicBezTo>
                  <a:lnTo>
                    <a:pt x="179674" y="690119"/>
                  </a:lnTo>
                  <a:lnTo>
                    <a:pt x="255525" y="456378"/>
                  </a:lnTo>
                  <a:cubicBezTo>
                    <a:pt x="257346" y="451016"/>
                    <a:pt x="255160" y="445147"/>
                    <a:pt x="250784" y="441791"/>
                  </a:cubicBezTo>
                  <a:lnTo>
                    <a:pt x="52044" y="295930"/>
                  </a:lnTo>
                  <a:lnTo>
                    <a:pt x="297822" y="295930"/>
                  </a:lnTo>
                  <a:cubicBezTo>
                    <a:pt x="303292" y="295930"/>
                    <a:pt x="308398" y="292429"/>
                    <a:pt x="310223" y="287178"/>
                  </a:cubicBezTo>
                  <a:lnTo>
                    <a:pt x="386070" y="53072"/>
                  </a:lnTo>
                  <a:lnTo>
                    <a:pt x="462282" y="286813"/>
                  </a:lnTo>
                  <a:cubicBezTo>
                    <a:pt x="463742" y="292284"/>
                    <a:pt x="468847" y="296003"/>
                    <a:pt x="474683" y="295930"/>
                  </a:cubicBezTo>
                  <a:lnTo>
                    <a:pt x="720460" y="295930"/>
                  </a:lnTo>
                  <a:close/>
                </a:path>
              </a:pathLst>
            </a:custGeom>
            <a:solidFill>
              <a:schemeClr val="bg1"/>
            </a:solidFill>
            <a:ln w="36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2A3848"/>
                </a:solidFill>
                <a:latin typeface="Arial" panose="020B060402020202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BD32C1-712F-852F-1BC6-73C48287DECD}"/>
              </a:ext>
            </a:extLst>
          </p:cNvPr>
          <p:cNvGrpSpPr/>
          <p:nvPr/>
        </p:nvGrpSpPr>
        <p:grpSpPr>
          <a:xfrm>
            <a:off x="2073358" y="3403804"/>
            <a:ext cx="953140" cy="956155"/>
            <a:chOff x="2299371" y="3422982"/>
            <a:chExt cx="953388" cy="956404"/>
          </a:xfrm>
        </p:grpSpPr>
        <p:sp>
          <p:nvSpPr>
            <p:cNvPr id="107" name="Rectangle: Diagonal Corners Rounded 106"/>
            <p:cNvSpPr/>
            <p:nvPr/>
          </p:nvSpPr>
          <p:spPr>
            <a:xfrm>
              <a:off x="2299371" y="3422982"/>
              <a:ext cx="953388" cy="956404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chemeClr val="tx1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6" name="Graphic 164"/>
            <p:cNvSpPr/>
            <p:nvPr/>
          </p:nvSpPr>
          <p:spPr>
            <a:xfrm>
              <a:off x="2519141" y="3622892"/>
              <a:ext cx="546294" cy="543710"/>
            </a:xfrm>
            <a:custGeom>
              <a:avLst/>
              <a:gdLst>
                <a:gd name="connsiteX0" fmla="*/ 635470 w 1274713"/>
                <a:gd name="connsiteY0" fmla="*/ 1267467 h 1268684"/>
                <a:gd name="connsiteX1" fmla="*/ 623325 w 1274713"/>
                <a:gd name="connsiteY1" fmla="*/ 1262004 h 1268684"/>
                <a:gd name="connsiteX2" fmla="*/ 395081 w 1274713"/>
                <a:gd name="connsiteY2" fmla="*/ 1033760 h 1268684"/>
                <a:gd name="connsiteX3" fmla="*/ 378690 w 1274713"/>
                <a:gd name="connsiteY3" fmla="*/ 1072609 h 1268684"/>
                <a:gd name="connsiteX4" fmla="*/ 361699 w 1274713"/>
                <a:gd name="connsiteY4" fmla="*/ 1112068 h 1268684"/>
                <a:gd name="connsiteX5" fmla="*/ 240293 w 1274713"/>
                <a:gd name="connsiteY5" fmla="*/ 1196444 h 1268684"/>
                <a:gd name="connsiteX6" fmla="*/ 69714 w 1274713"/>
                <a:gd name="connsiteY6" fmla="*/ 1056524 h 1268684"/>
                <a:gd name="connsiteX7" fmla="*/ 69714 w 1274713"/>
                <a:gd name="connsiteY7" fmla="*/ 1025869 h 1268684"/>
                <a:gd name="connsiteX8" fmla="*/ 154092 w 1274713"/>
                <a:gd name="connsiteY8" fmla="*/ 904463 h 1268684"/>
                <a:gd name="connsiteX9" fmla="*/ 193551 w 1274713"/>
                <a:gd name="connsiteY9" fmla="*/ 887466 h 1268684"/>
                <a:gd name="connsiteX10" fmla="*/ 232402 w 1274713"/>
                <a:gd name="connsiteY10" fmla="*/ 871076 h 1268684"/>
                <a:gd name="connsiteX11" fmla="*/ 4158 w 1274713"/>
                <a:gd name="connsiteY11" fmla="*/ 642833 h 1268684"/>
                <a:gd name="connsiteX12" fmla="*/ -1311 w 1274713"/>
                <a:gd name="connsiteY12" fmla="*/ 630692 h 1268684"/>
                <a:gd name="connsiteX13" fmla="*/ 4158 w 1274713"/>
                <a:gd name="connsiteY13" fmla="*/ 618552 h 1268684"/>
                <a:gd name="connsiteX14" fmla="*/ 246970 w 1274713"/>
                <a:gd name="connsiteY14" fmla="*/ 375740 h 1268684"/>
                <a:gd name="connsiteX15" fmla="*/ 261538 w 1274713"/>
                <a:gd name="connsiteY15" fmla="*/ 370884 h 1268684"/>
                <a:gd name="connsiteX16" fmla="*/ 274283 w 1274713"/>
                <a:gd name="connsiteY16" fmla="*/ 379382 h 1268684"/>
                <a:gd name="connsiteX17" fmla="*/ 303419 w 1274713"/>
                <a:gd name="connsiteY17" fmla="*/ 443120 h 1268684"/>
                <a:gd name="connsiteX18" fmla="*/ 318595 w 1274713"/>
                <a:gd name="connsiteY18" fmla="*/ 480149 h 1268684"/>
                <a:gd name="connsiteX19" fmla="*/ 412688 w 1274713"/>
                <a:gd name="connsiteY19" fmla="*/ 545101 h 1268684"/>
                <a:gd name="connsiteX20" fmla="*/ 508596 w 1274713"/>
                <a:gd name="connsiteY20" fmla="*/ 510501 h 1268684"/>
                <a:gd name="connsiteX21" fmla="*/ 548662 w 1274713"/>
                <a:gd name="connsiteY21" fmla="*/ 413376 h 1268684"/>
                <a:gd name="connsiteX22" fmla="*/ 483105 w 1274713"/>
                <a:gd name="connsiteY22" fmla="*/ 319286 h 1268684"/>
                <a:gd name="connsiteX23" fmla="*/ 446077 w 1274713"/>
                <a:gd name="connsiteY23" fmla="*/ 303503 h 1268684"/>
                <a:gd name="connsiteX24" fmla="*/ 385374 w 1274713"/>
                <a:gd name="connsiteY24" fmla="*/ 274366 h 1268684"/>
                <a:gd name="connsiteX25" fmla="*/ 376875 w 1274713"/>
                <a:gd name="connsiteY25" fmla="*/ 262225 h 1268684"/>
                <a:gd name="connsiteX26" fmla="*/ 381729 w 1274713"/>
                <a:gd name="connsiteY26" fmla="*/ 247657 h 1268684"/>
                <a:gd name="connsiteX27" fmla="*/ 624541 w 1274713"/>
                <a:gd name="connsiteY27" fmla="*/ 4845 h 1268684"/>
                <a:gd name="connsiteX28" fmla="*/ 648823 w 1274713"/>
                <a:gd name="connsiteY28" fmla="*/ 4602 h 1268684"/>
                <a:gd name="connsiteX29" fmla="*/ 648823 w 1274713"/>
                <a:gd name="connsiteY29" fmla="*/ 4845 h 1268684"/>
                <a:gd name="connsiteX30" fmla="*/ 877067 w 1274713"/>
                <a:gd name="connsiteY30" fmla="*/ 233088 h 1268684"/>
                <a:gd name="connsiteX31" fmla="*/ 893458 w 1274713"/>
                <a:gd name="connsiteY31" fmla="*/ 194238 h 1268684"/>
                <a:gd name="connsiteX32" fmla="*/ 910449 w 1274713"/>
                <a:gd name="connsiteY32" fmla="*/ 154781 h 1268684"/>
                <a:gd name="connsiteX33" fmla="*/ 910449 w 1274713"/>
                <a:gd name="connsiteY33" fmla="*/ 154781 h 1268684"/>
                <a:gd name="connsiteX34" fmla="*/ 1031855 w 1274713"/>
                <a:gd name="connsiteY34" fmla="*/ 70404 h 1268684"/>
                <a:gd name="connsiteX35" fmla="*/ 1202434 w 1274713"/>
                <a:gd name="connsiteY35" fmla="*/ 207592 h 1268684"/>
                <a:gd name="connsiteX36" fmla="*/ 1202434 w 1274713"/>
                <a:gd name="connsiteY36" fmla="*/ 240979 h 1268684"/>
                <a:gd name="connsiteX37" fmla="*/ 1118056 w 1274713"/>
                <a:gd name="connsiteY37" fmla="*/ 362385 h 1268684"/>
                <a:gd name="connsiteX38" fmla="*/ 1078598 w 1274713"/>
                <a:gd name="connsiteY38" fmla="*/ 379382 h 1268684"/>
                <a:gd name="connsiteX39" fmla="*/ 1039747 w 1274713"/>
                <a:gd name="connsiteY39" fmla="*/ 395772 h 1268684"/>
                <a:gd name="connsiteX40" fmla="*/ 1267991 w 1274713"/>
                <a:gd name="connsiteY40" fmla="*/ 624015 h 1268684"/>
                <a:gd name="connsiteX41" fmla="*/ 1269206 w 1274713"/>
                <a:gd name="connsiteY41" fmla="*/ 647143 h 1268684"/>
                <a:gd name="connsiteX42" fmla="*/ 1267991 w 1274713"/>
                <a:gd name="connsiteY42" fmla="*/ 648296 h 1268684"/>
                <a:gd name="connsiteX43" fmla="*/ 1025179 w 1274713"/>
                <a:gd name="connsiteY43" fmla="*/ 891108 h 1268684"/>
                <a:gd name="connsiteX44" fmla="*/ 1010611 w 1274713"/>
                <a:gd name="connsiteY44" fmla="*/ 895964 h 1268684"/>
                <a:gd name="connsiteX45" fmla="*/ 998473 w 1274713"/>
                <a:gd name="connsiteY45" fmla="*/ 887466 h 1268684"/>
                <a:gd name="connsiteX46" fmla="*/ 969337 w 1274713"/>
                <a:gd name="connsiteY46" fmla="*/ 826763 h 1268684"/>
                <a:gd name="connsiteX47" fmla="*/ 953553 w 1274713"/>
                <a:gd name="connsiteY47" fmla="*/ 789734 h 1268684"/>
                <a:gd name="connsiteX48" fmla="*/ 859461 w 1274713"/>
                <a:gd name="connsiteY48" fmla="*/ 724175 h 1268684"/>
                <a:gd name="connsiteX49" fmla="*/ 763553 w 1274713"/>
                <a:gd name="connsiteY49" fmla="*/ 759383 h 1268684"/>
                <a:gd name="connsiteX50" fmla="*/ 728948 w 1274713"/>
                <a:gd name="connsiteY50" fmla="*/ 855293 h 1268684"/>
                <a:gd name="connsiteX51" fmla="*/ 793904 w 1274713"/>
                <a:gd name="connsiteY51" fmla="*/ 949383 h 1268684"/>
                <a:gd name="connsiteX52" fmla="*/ 830932 w 1274713"/>
                <a:gd name="connsiteY52" fmla="*/ 964558 h 1268684"/>
                <a:gd name="connsiteX53" fmla="*/ 891635 w 1274713"/>
                <a:gd name="connsiteY53" fmla="*/ 993696 h 1268684"/>
                <a:gd name="connsiteX54" fmla="*/ 900135 w 1274713"/>
                <a:gd name="connsiteY54" fmla="*/ 1006443 h 1268684"/>
                <a:gd name="connsiteX55" fmla="*/ 895274 w 1274713"/>
                <a:gd name="connsiteY55" fmla="*/ 1021013 h 1268684"/>
                <a:gd name="connsiteX56" fmla="*/ 652462 w 1274713"/>
                <a:gd name="connsiteY56" fmla="*/ 1263825 h 1268684"/>
                <a:gd name="connsiteX57" fmla="*/ 635470 w 1274713"/>
                <a:gd name="connsiteY57" fmla="*/ 1267467 h 1268684"/>
                <a:gd name="connsiteX58" fmla="*/ 392658 w 1274713"/>
                <a:gd name="connsiteY58" fmla="*/ 988233 h 1268684"/>
                <a:gd name="connsiteX59" fmla="*/ 404796 w 1274713"/>
                <a:gd name="connsiteY59" fmla="*/ 993089 h 1268684"/>
                <a:gd name="connsiteX60" fmla="*/ 637286 w 1274713"/>
                <a:gd name="connsiteY60" fmla="*/ 1225582 h 1268684"/>
                <a:gd name="connsiteX61" fmla="*/ 853392 w 1274713"/>
                <a:gd name="connsiteY61" fmla="*/ 1009479 h 1268684"/>
                <a:gd name="connsiteX62" fmla="*/ 814541 w 1274713"/>
                <a:gd name="connsiteY62" fmla="*/ 993089 h 1268684"/>
                <a:gd name="connsiteX63" fmla="*/ 775690 w 1274713"/>
                <a:gd name="connsiteY63" fmla="*/ 976699 h 1268684"/>
                <a:gd name="connsiteX64" fmla="*/ 691312 w 1274713"/>
                <a:gd name="connsiteY64" fmla="*/ 855293 h 1268684"/>
                <a:gd name="connsiteX65" fmla="*/ 827894 w 1274713"/>
                <a:gd name="connsiteY65" fmla="*/ 685265 h 1268684"/>
                <a:gd name="connsiteX66" fmla="*/ 861891 w 1274713"/>
                <a:gd name="connsiteY66" fmla="*/ 685325 h 1268684"/>
                <a:gd name="connsiteX67" fmla="*/ 983297 w 1274713"/>
                <a:gd name="connsiteY67" fmla="*/ 769702 h 1268684"/>
                <a:gd name="connsiteX68" fmla="*/ 999688 w 1274713"/>
                <a:gd name="connsiteY68" fmla="*/ 808552 h 1268684"/>
                <a:gd name="connsiteX69" fmla="*/ 1016072 w 1274713"/>
                <a:gd name="connsiteY69" fmla="*/ 847402 h 1268684"/>
                <a:gd name="connsiteX70" fmla="*/ 1232786 w 1274713"/>
                <a:gd name="connsiteY70" fmla="*/ 631299 h 1268684"/>
                <a:gd name="connsiteX71" fmla="*/ 999688 w 1274713"/>
                <a:gd name="connsiteY71" fmla="*/ 398807 h 1268684"/>
                <a:gd name="connsiteX72" fmla="*/ 999688 w 1274713"/>
                <a:gd name="connsiteY72" fmla="*/ 376953 h 1268684"/>
                <a:gd name="connsiteX73" fmla="*/ 1005757 w 1274713"/>
                <a:gd name="connsiteY73" fmla="*/ 371490 h 1268684"/>
                <a:gd name="connsiteX74" fmla="*/ 1066460 w 1274713"/>
                <a:gd name="connsiteY74" fmla="*/ 342353 h 1268684"/>
                <a:gd name="connsiteX75" fmla="*/ 1103488 w 1274713"/>
                <a:gd name="connsiteY75" fmla="*/ 326571 h 1268684"/>
                <a:gd name="connsiteX76" fmla="*/ 1169045 w 1274713"/>
                <a:gd name="connsiteY76" fmla="*/ 233088 h 1268684"/>
                <a:gd name="connsiteX77" fmla="*/ 1057961 w 1274713"/>
                <a:gd name="connsiteY77" fmla="*/ 102030 h 1268684"/>
                <a:gd name="connsiteX78" fmla="*/ 1038532 w 1274713"/>
                <a:gd name="connsiteY78" fmla="*/ 101969 h 1268684"/>
                <a:gd name="connsiteX79" fmla="*/ 944447 w 1274713"/>
                <a:gd name="connsiteY79" fmla="*/ 167528 h 1268684"/>
                <a:gd name="connsiteX80" fmla="*/ 944447 w 1274713"/>
                <a:gd name="connsiteY80" fmla="*/ 167528 h 1268684"/>
                <a:gd name="connsiteX81" fmla="*/ 928663 w 1274713"/>
                <a:gd name="connsiteY81" fmla="*/ 204557 h 1268684"/>
                <a:gd name="connsiteX82" fmla="*/ 899527 w 1274713"/>
                <a:gd name="connsiteY82" fmla="*/ 265260 h 1268684"/>
                <a:gd name="connsiteX83" fmla="*/ 892243 w 1274713"/>
                <a:gd name="connsiteY83" fmla="*/ 271937 h 1268684"/>
                <a:gd name="connsiteX84" fmla="*/ 872206 w 1274713"/>
                <a:gd name="connsiteY84" fmla="*/ 268902 h 1268684"/>
                <a:gd name="connsiteX85" fmla="*/ 639716 w 1274713"/>
                <a:gd name="connsiteY85" fmla="*/ 36410 h 1268684"/>
                <a:gd name="connsiteX86" fmla="*/ 423610 w 1274713"/>
                <a:gd name="connsiteY86" fmla="*/ 252513 h 1268684"/>
                <a:gd name="connsiteX87" fmla="*/ 462461 w 1274713"/>
                <a:gd name="connsiteY87" fmla="*/ 268902 h 1268684"/>
                <a:gd name="connsiteX88" fmla="*/ 501312 w 1274713"/>
                <a:gd name="connsiteY88" fmla="*/ 285292 h 1268684"/>
                <a:gd name="connsiteX89" fmla="*/ 585690 w 1274713"/>
                <a:gd name="connsiteY89" fmla="*/ 406698 h 1268684"/>
                <a:gd name="connsiteX90" fmla="*/ 449716 w 1274713"/>
                <a:gd name="connsiteY90" fmla="*/ 577213 h 1268684"/>
                <a:gd name="connsiteX91" fmla="*/ 415726 w 1274713"/>
                <a:gd name="connsiteY91" fmla="*/ 577274 h 1268684"/>
                <a:gd name="connsiteX92" fmla="*/ 294320 w 1274713"/>
                <a:gd name="connsiteY92" fmla="*/ 492896 h 1268684"/>
                <a:gd name="connsiteX93" fmla="*/ 277929 w 1274713"/>
                <a:gd name="connsiteY93" fmla="*/ 454046 h 1268684"/>
                <a:gd name="connsiteX94" fmla="*/ 261538 w 1274713"/>
                <a:gd name="connsiteY94" fmla="*/ 415197 h 1268684"/>
                <a:gd name="connsiteX95" fmla="*/ 45432 w 1274713"/>
                <a:gd name="connsiteY95" fmla="*/ 631299 h 1268684"/>
                <a:gd name="connsiteX96" fmla="*/ 277929 w 1274713"/>
                <a:gd name="connsiteY96" fmla="*/ 863792 h 1268684"/>
                <a:gd name="connsiteX97" fmla="*/ 282782 w 1274713"/>
                <a:gd name="connsiteY97" fmla="*/ 878361 h 1268684"/>
                <a:gd name="connsiteX98" fmla="*/ 274283 w 1274713"/>
                <a:gd name="connsiteY98" fmla="*/ 891108 h 1268684"/>
                <a:gd name="connsiteX99" fmla="*/ 213580 w 1274713"/>
                <a:gd name="connsiteY99" fmla="*/ 920246 h 1268684"/>
                <a:gd name="connsiteX100" fmla="*/ 176552 w 1274713"/>
                <a:gd name="connsiteY100" fmla="*/ 935422 h 1268684"/>
                <a:gd name="connsiteX101" fmla="*/ 110996 w 1274713"/>
                <a:gd name="connsiteY101" fmla="*/ 1029511 h 1268684"/>
                <a:gd name="connsiteX102" fmla="*/ 222079 w 1274713"/>
                <a:gd name="connsiteY102" fmla="*/ 1160629 h 1268684"/>
                <a:gd name="connsiteX103" fmla="*/ 242109 w 1274713"/>
                <a:gd name="connsiteY103" fmla="*/ 1160629 h 1268684"/>
                <a:gd name="connsiteX104" fmla="*/ 336201 w 1274713"/>
                <a:gd name="connsiteY104" fmla="*/ 1095071 h 1268684"/>
                <a:gd name="connsiteX105" fmla="*/ 351377 w 1274713"/>
                <a:gd name="connsiteY105" fmla="*/ 1058041 h 1268684"/>
                <a:gd name="connsiteX106" fmla="*/ 380513 w 1274713"/>
                <a:gd name="connsiteY106" fmla="*/ 997338 h 1268684"/>
                <a:gd name="connsiteX107" fmla="*/ 393259 w 1274713"/>
                <a:gd name="connsiteY107" fmla="*/ 988841 h 126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274713" h="1268684">
                  <a:moveTo>
                    <a:pt x="635470" y="1267467"/>
                  </a:moveTo>
                  <a:cubicBezTo>
                    <a:pt x="630609" y="1267345"/>
                    <a:pt x="626363" y="1265404"/>
                    <a:pt x="623325" y="1262004"/>
                  </a:cubicBezTo>
                  <a:lnTo>
                    <a:pt x="395081" y="1033760"/>
                  </a:lnTo>
                  <a:cubicBezTo>
                    <a:pt x="389013" y="1047115"/>
                    <a:pt x="383551" y="1059862"/>
                    <a:pt x="378690" y="1072609"/>
                  </a:cubicBezTo>
                  <a:cubicBezTo>
                    <a:pt x="373837" y="1085358"/>
                    <a:pt x="368376" y="1099319"/>
                    <a:pt x="361699" y="1112068"/>
                  </a:cubicBezTo>
                  <a:cubicBezTo>
                    <a:pt x="335594" y="1156441"/>
                    <a:pt x="291282" y="1187217"/>
                    <a:pt x="240293" y="1196444"/>
                  </a:cubicBezTo>
                  <a:cubicBezTo>
                    <a:pt x="154700" y="1204882"/>
                    <a:pt x="78214" y="1142236"/>
                    <a:pt x="69714" y="1056524"/>
                  </a:cubicBezTo>
                  <a:cubicBezTo>
                    <a:pt x="68499" y="1046326"/>
                    <a:pt x="68499" y="1036067"/>
                    <a:pt x="69714" y="1025869"/>
                  </a:cubicBezTo>
                  <a:cubicBezTo>
                    <a:pt x="78821" y="975121"/>
                    <a:pt x="109780" y="930808"/>
                    <a:pt x="154092" y="904463"/>
                  </a:cubicBezTo>
                  <a:cubicBezTo>
                    <a:pt x="167445" y="897785"/>
                    <a:pt x="180198" y="892929"/>
                    <a:pt x="193551" y="887466"/>
                  </a:cubicBezTo>
                  <a:cubicBezTo>
                    <a:pt x="206904" y="882003"/>
                    <a:pt x="219649" y="877146"/>
                    <a:pt x="232402" y="871076"/>
                  </a:cubicBezTo>
                  <a:lnTo>
                    <a:pt x="4158" y="642833"/>
                  </a:lnTo>
                  <a:cubicBezTo>
                    <a:pt x="512" y="639737"/>
                    <a:pt x="-1311" y="635306"/>
                    <a:pt x="-1311" y="630692"/>
                  </a:cubicBezTo>
                  <a:cubicBezTo>
                    <a:pt x="-1311" y="626019"/>
                    <a:pt x="512" y="621526"/>
                    <a:pt x="4158" y="618552"/>
                  </a:cubicBezTo>
                  <a:lnTo>
                    <a:pt x="246970" y="375740"/>
                  </a:lnTo>
                  <a:cubicBezTo>
                    <a:pt x="250608" y="372037"/>
                    <a:pt x="256077" y="370276"/>
                    <a:pt x="261538" y="370884"/>
                  </a:cubicBezTo>
                  <a:cubicBezTo>
                    <a:pt x="266999" y="371976"/>
                    <a:pt x="271252" y="375011"/>
                    <a:pt x="274283" y="379382"/>
                  </a:cubicBezTo>
                  <a:cubicBezTo>
                    <a:pt x="285820" y="399900"/>
                    <a:pt x="295528" y="421206"/>
                    <a:pt x="303419" y="443120"/>
                  </a:cubicBezTo>
                  <a:cubicBezTo>
                    <a:pt x="308280" y="455867"/>
                    <a:pt x="313134" y="468008"/>
                    <a:pt x="318595" y="480149"/>
                  </a:cubicBezTo>
                  <a:cubicBezTo>
                    <a:pt x="339239" y="513960"/>
                    <a:pt x="373837" y="537513"/>
                    <a:pt x="412688" y="545101"/>
                  </a:cubicBezTo>
                  <a:cubicBezTo>
                    <a:pt x="448500" y="550929"/>
                    <a:pt x="484921" y="537817"/>
                    <a:pt x="508596" y="510501"/>
                  </a:cubicBezTo>
                  <a:cubicBezTo>
                    <a:pt x="537732" y="487312"/>
                    <a:pt x="552908" y="450526"/>
                    <a:pt x="548662" y="413376"/>
                  </a:cubicBezTo>
                  <a:cubicBezTo>
                    <a:pt x="540770" y="374343"/>
                    <a:pt x="517095" y="340289"/>
                    <a:pt x="483105" y="319286"/>
                  </a:cubicBezTo>
                  <a:lnTo>
                    <a:pt x="446077" y="303503"/>
                  </a:lnTo>
                  <a:cubicBezTo>
                    <a:pt x="424825" y="295430"/>
                    <a:pt x="404796" y="285717"/>
                    <a:pt x="385374" y="274366"/>
                  </a:cubicBezTo>
                  <a:cubicBezTo>
                    <a:pt x="380513" y="271999"/>
                    <a:pt x="377483" y="267445"/>
                    <a:pt x="376875" y="262225"/>
                  </a:cubicBezTo>
                  <a:cubicBezTo>
                    <a:pt x="376267" y="256883"/>
                    <a:pt x="378083" y="251420"/>
                    <a:pt x="381729" y="247657"/>
                  </a:cubicBezTo>
                  <a:lnTo>
                    <a:pt x="624541" y="4845"/>
                  </a:lnTo>
                  <a:cubicBezTo>
                    <a:pt x="631217" y="-1833"/>
                    <a:pt x="642147" y="-1954"/>
                    <a:pt x="648823" y="4602"/>
                  </a:cubicBezTo>
                  <a:cubicBezTo>
                    <a:pt x="648823" y="4662"/>
                    <a:pt x="648823" y="4783"/>
                    <a:pt x="648823" y="4845"/>
                  </a:cubicBezTo>
                  <a:lnTo>
                    <a:pt x="877067" y="233088"/>
                  </a:lnTo>
                  <a:cubicBezTo>
                    <a:pt x="883136" y="220401"/>
                    <a:pt x="888597" y="207471"/>
                    <a:pt x="893458" y="194238"/>
                  </a:cubicBezTo>
                  <a:cubicBezTo>
                    <a:pt x="898919" y="180883"/>
                    <a:pt x="904380" y="167528"/>
                    <a:pt x="910449" y="154781"/>
                  </a:cubicBezTo>
                  <a:lnTo>
                    <a:pt x="910449" y="154781"/>
                  </a:lnTo>
                  <a:cubicBezTo>
                    <a:pt x="936555" y="110103"/>
                    <a:pt x="980867" y="79205"/>
                    <a:pt x="1031855" y="70404"/>
                  </a:cubicBezTo>
                  <a:cubicBezTo>
                    <a:pt x="1116841" y="61177"/>
                    <a:pt x="1193327" y="122609"/>
                    <a:pt x="1202434" y="207592"/>
                  </a:cubicBezTo>
                  <a:cubicBezTo>
                    <a:pt x="1203650" y="218701"/>
                    <a:pt x="1203650" y="229871"/>
                    <a:pt x="1202434" y="240979"/>
                  </a:cubicBezTo>
                  <a:cubicBezTo>
                    <a:pt x="1193935" y="291908"/>
                    <a:pt x="1162976" y="336404"/>
                    <a:pt x="1118056" y="362385"/>
                  </a:cubicBezTo>
                  <a:cubicBezTo>
                    <a:pt x="1105311" y="368759"/>
                    <a:pt x="1091951" y="374465"/>
                    <a:pt x="1078598" y="379382"/>
                  </a:cubicBezTo>
                  <a:cubicBezTo>
                    <a:pt x="1065245" y="384177"/>
                    <a:pt x="1052500" y="389640"/>
                    <a:pt x="1039747" y="395772"/>
                  </a:cubicBezTo>
                  <a:lnTo>
                    <a:pt x="1267991" y="624015"/>
                  </a:lnTo>
                  <a:cubicBezTo>
                    <a:pt x="1274667" y="630086"/>
                    <a:pt x="1275275" y="640465"/>
                    <a:pt x="1269206" y="647143"/>
                  </a:cubicBezTo>
                  <a:cubicBezTo>
                    <a:pt x="1268599" y="647568"/>
                    <a:pt x="1268599" y="647932"/>
                    <a:pt x="1267991" y="648296"/>
                  </a:cubicBezTo>
                  <a:lnTo>
                    <a:pt x="1025179" y="891108"/>
                  </a:lnTo>
                  <a:cubicBezTo>
                    <a:pt x="1021541" y="895358"/>
                    <a:pt x="1016072" y="897239"/>
                    <a:pt x="1010611" y="895964"/>
                  </a:cubicBezTo>
                  <a:cubicBezTo>
                    <a:pt x="1005150" y="895296"/>
                    <a:pt x="1000896" y="892140"/>
                    <a:pt x="998473" y="887466"/>
                  </a:cubicBezTo>
                  <a:cubicBezTo>
                    <a:pt x="986936" y="868041"/>
                    <a:pt x="977229" y="847767"/>
                    <a:pt x="969337" y="826763"/>
                  </a:cubicBezTo>
                  <a:cubicBezTo>
                    <a:pt x="963868" y="814016"/>
                    <a:pt x="959015" y="801268"/>
                    <a:pt x="953553" y="789734"/>
                  </a:cubicBezTo>
                  <a:cubicBezTo>
                    <a:pt x="932301" y="755862"/>
                    <a:pt x="898312" y="732188"/>
                    <a:pt x="859461" y="724175"/>
                  </a:cubicBezTo>
                  <a:cubicBezTo>
                    <a:pt x="823648" y="719015"/>
                    <a:pt x="787828" y="732249"/>
                    <a:pt x="763553" y="759383"/>
                  </a:cubicBezTo>
                  <a:cubicBezTo>
                    <a:pt x="736232" y="783239"/>
                    <a:pt x="722879" y="819479"/>
                    <a:pt x="728948" y="855293"/>
                  </a:cubicBezTo>
                  <a:cubicBezTo>
                    <a:pt x="736840" y="894326"/>
                    <a:pt x="759907" y="928441"/>
                    <a:pt x="793904" y="949383"/>
                  </a:cubicBezTo>
                  <a:cubicBezTo>
                    <a:pt x="805434" y="954846"/>
                    <a:pt x="818180" y="959703"/>
                    <a:pt x="830932" y="964558"/>
                  </a:cubicBezTo>
                  <a:cubicBezTo>
                    <a:pt x="851569" y="973118"/>
                    <a:pt x="872206" y="982831"/>
                    <a:pt x="891635" y="993696"/>
                  </a:cubicBezTo>
                  <a:cubicBezTo>
                    <a:pt x="895881" y="996671"/>
                    <a:pt x="898919" y="1001284"/>
                    <a:pt x="900135" y="1006443"/>
                  </a:cubicBezTo>
                  <a:cubicBezTo>
                    <a:pt x="900742" y="1011786"/>
                    <a:pt x="898919" y="1017129"/>
                    <a:pt x="895274" y="1021013"/>
                  </a:cubicBezTo>
                  <a:lnTo>
                    <a:pt x="652462" y="1263825"/>
                  </a:lnTo>
                  <a:cubicBezTo>
                    <a:pt x="648216" y="1268195"/>
                    <a:pt x="641539" y="1269592"/>
                    <a:pt x="635470" y="1267467"/>
                  </a:cubicBezTo>
                  <a:close/>
                  <a:moveTo>
                    <a:pt x="392658" y="988233"/>
                  </a:moveTo>
                  <a:cubicBezTo>
                    <a:pt x="396904" y="988415"/>
                    <a:pt x="401150" y="990115"/>
                    <a:pt x="404796" y="993089"/>
                  </a:cubicBezTo>
                  <a:lnTo>
                    <a:pt x="637286" y="1225582"/>
                  </a:lnTo>
                  <a:lnTo>
                    <a:pt x="853392" y="1009479"/>
                  </a:lnTo>
                  <a:cubicBezTo>
                    <a:pt x="840647" y="1003409"/>
                    <a:pt x="827286" y="997946"/>
                    <a:pt x="814541" y="993089"/>
                  </a:cubicBezTo>
                  <a:cubicBezTo>
                    <a:pt x="801796" y="988233"/>
                    <a:pt x="788436" y="982770"/>
                    <a:pt x="775690" y="976699"/>
                  </a:cubicBezTo>
                  <a:cubicBezTo>
                    <a:pt x="731378" y="950415"/>
                    <a:pt x="700419" y="906102"/>
                    <a:pt x="691312" y="855293"/>
                  </a:cubicBezTo>
                  <a:cubicBezTo>
                    <a:pt x="682205" y="770612"/>
                    <a:pt x="742908" y="694491"/>
                    <a:pt x="827894" y="685265"/>
                  </a:cubicBezTo>
                  <a:cubicBezTo>
                    <a:pt x="839432" y="684050"/>
                    <a:pt x="850354" y="684050"/>
                    <a:pt x="861891" y="685325"/>
                  </a:cubicBezTo>
                  <a:cubicBezTo>
                    <a:pt x="912880" y="694248"/>
                    <a:pt x="957192" y="725146"/>
                    <a:pt x="983297" y="769702"/>
                  </a:cubicBezTo>
                  <a:cubicBezTo>
                    <a:pt x="989366" y="782450"/>
                    <a:pt x="994220" y="795197"/>
                    <a:pt x="999688" y="808552"/>
                  </a:cubicBezTo>
                  <a:cubicBezTo>
                    <a:pt x="1005150" y="821907"/>
                    <a:pt x="1010003" y="834655"/>
                    <a:pt x="1016072" y="847402"/>
                  </a:cubicBezTo>
                  <a:lnTo>
                    <a:pt x="1232786" y="631299"/>
                  </a:lnTo>
                  <a:lnTo>
                    <a:pt x="999688" y="398807"/>
                  </a:lnTo>
                  <a:cubicBezTo>
                    <a:pt x="994827" y="392312"/>
                    <a:pt x="994827" y="383449"/>
                    <a:pt x="999688" y="376953"/>
                  </a:cubicBezTo>
                  <a:cubicBezTo>
                    <a:pt x="1001504" y="374647"/>
                    <a:pt x="1003327" y="372765"/>
                    <a:pt x="1005757" y="371490"/>
                  </a:cubicBezTo>
                  <a:cubicBezTo>
                    <a:pt x="1025179" y="360260"/>
                    <a:pt x="1045216" y="350488"/>
                    <a:pt x="1066460" y="342353"/>
                  </a:cubicBezTo>
                  <a:cubicBezTo>
                    <a:pt x="1079205" y="337922"/>
                    <a:pt x="1091343" y="332640"/>
                    <a:pt x="1103488" y="326571"/>
                  </a:cubicBezTo>
                  <a:cubicBezTo>
                    <a:pt x="1137478" y="305992"/>
                    <a:pt x="1161153" y="272059"/>
                    <a:pt x="1169045" y="233088"/>
                  </a:cubicBezTo>
                  <a:cubicBezTo>
                    <a:pt x="1174513" y="166254"/>
                    <a:pt x="1124733" y="107614"/>
                    <a:pt x="1057961" y="102030"/>
                  </a:cubicBezTo>
                  <a:cubicBezTo>
                    <a:pt x="1051892" y="101484"/>
                    <a:pt x="1045216" y="101484"/>
                    <a:pt x="1038532" y="101969"/>
                  </a:cubicBezTo>
                  <a:cubicBezTo>
                    <a:pt x="999081" y="109497"/>
                    <a:pt x="965083" y="133292"/>
                    <a:pt x="944447" y="167528"/>
                  </a:cubicBezTo>
                  <a:lnTo>
                    <a:pt x="944447" y="167528"/>
                  </a:lnTo>
                  <a:cubicBezTo>
                    <a:pt x="938378" y="179487"/>
                    <a:pt x="932909" y="191870"/>
                    <a:pt x="928663" y="204557"/>
                  </a:cubicBezTo>
                  <a:cubicBezTo>
                    <a:pt x="920771" y="225500"/>
                    <a:pt x="911057" y="245774"/>
                    <a:pt x="899527" y="265260"/>
                  </a:cubicBezTo>
                  <a:cubicBezTo>
                    <a:pt x="897704" y="268234"/>
                    <a:pt x="895274" y="270602"/>
                    <a:pt x="892243" y="271937"/>
                  </a:cubicBezTo>
                  <a:cubicBezTo>
                    <a:pt x="885566" y="274912"/>
                    <a:pt x="877675" y="273758"/>
                    <a:pt x="872206" y="268902"/>
                  </a:cubicBezTo>
                  <a:lnTo>
                    <a:pt x="639716" y="36410"/>
                  </a:lnTo>
                  <a:lnTo>
                    <a:pt x="423610" y="252513"/>
                  </a:lnTo>
                  <a:cubicBezTo>
                    <a:pt x="436363" y="258583"/>
                    <a:pt x="449716" y="263439"/>
                    <a:pt x="462461" y="268902"/>
                  </a:cubicBezTo>
                  <a:cubicBezTo>
                    <a:pt x="475214" y="274366"/>
                    <a:pt x="488566" y="279222"/>
                    <a:pt x="501312" y="285292"/>
                  </a:cubicBezTo>
                  <a:cubicBezTo>
                    <a:pt x="545624" y="311395"/>
                    <a:pt x="576583" y="355829"/>
                    <a:pt x="585690" y="406698"/>
                  </a:cubicBezTo>
                  <a:cubicBezTo>
                    <a:pt x="595404" y="491318"/>
                    <a:pt x="534701" y="567683"/>
                    <a:pt x="449716" y="577213"/>
                  </a:cubicBezTo>
                  <a:cubicBezTo>
                    <a:pt x="438186" y="578488"/>
                    <a:pt x="427256" y="578488"/>
                    <a:pt x="415726" y="577274"/>
                  </a:cubicBezTo>
                  <a:cubicBezTo>
                    <a:pt x="364730" y="568107"/>
                    <a:pt x="320418" y="537332"/>
                    <a:pt x="294320" y="492896"/>
                  </a:cubicBezTo>
                  <a:cubicBezTo>
                    <a:pt x="288244" y="480149"/>
                    <a:pt x="282782" y="466795"/>
                    <a:pt x="277929" y="454046"/>
                  </a:cubicBezTo>
                  <a:cubicBezTo>
                    <a:pt x="273068" y="441299"/>
                    <a:pt x="267607" y="427945"/>
                    <a:pt x="261538" y="415197"/>
                  </a:cubicBezTo>
                  <a:lnTo>
                    <a:pt x="45432" y="631299"/>
                  </a:lnTo>
                  <a:lnTo>
                    <a:pt x="277929" y="863792"/>
                  </a:lnTo>
                  <a:cubicBezTo>
                    <a:pt x="281567" y="867738"/>
                    <a:pt x="283390" y="873019"/>
                    <a:pt x="282782" y="878361"/>
                  </a:cubicBezTo>
                  <a:cubicBezTo>
                    <a:pt x="282175" y="883703"/>
                    <a:pt x="279144" y="888438"/>
                    <a:pt x="274283" y="891108"/>
                  </a:cubicBezTo>
                  <a:cubicBezTo>
                    <a:pt x="254861" y="902216"/>
                    <a:pt x="234217" y="911990"/>
                    <a:pt x="213580" y="920246"/>
                  </a:cubicBezTo>
                  <a:cubicBezTo>
                    <a:pt x="200835" y="925101"/>
                    <a:pt x="188090" y="929958"/>
                    <a:pt x="176552" y="935422"/>
                  </a:cubicBezTo>
                  <a:cubicBezTo>
                    <a:pt x="142562" y="956425"/>
                    <a:pt x="118887" y="990419"/>
                    <a:pt x="110996" y="1029511"/>
                  </a:cubicBezTo>
                  <a:cubicBezTo>
                    <a:pt x="105527" y="1096346"/>
                    <a:pt x="155308" y="1155044"/>
                    <a:pt x="222079" y="1160629"/>
                  </a:cubicBezTo>
                  <a:cubicBezTo>
                    <a:pt x="228756" y="1161176"/>
                    <a:pt x="235432" y="1161176"/>
                    <a:pt x="242109" y="1160629"/>
                  </a:cubicBezTo>
                  <a:cubicBezTo>
                    <a:pt x="280959" y="1152860"/>
                    <a:pt x="315564" y="1129065"/>
                    <a:pt x="336201" y="1095071"/>
                  </a:cubicBezTo>
                  <a:cubicBezTo>
                    <a:pt x="341662" y="1083537"/>
                    <a:pt x="346523" y="1071396"/>
                    <a:pt x="351377" y="1058041"/>
                  </a:cubicBezTo>
                  <a:cubicBezTo>
                    <a:pt x="359876" y="1037160"/>
                    <a:pt x="369591" y="1016884"/>
                    <a:pt x="380513" y="997338"/>
                  </a:cubicBezTo>
                  <a:cubicBezTo>
                    <a:pt x="382944" y="992664"/>
                    <a:pt x="387797" y="989508"/>
                    <a:pt x="393259" y="988841"/>
                  </a:cubicBezTo>
                  <a:close/>
                </a:path>
              </a:pathLst>
            </a:custGeom>
            <a:solidFill>
              <a:schemeClr val="bg1"/>
            </a:solidFill>
            <a:ln w="603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2A3848"/>
                </a:solidFill>
                <a:latin typeface="Arial" panose="020B0604020202020204"/>
              </a:endParaRPr>
            </a:p>
          </p:txBody>
        </p:sp>
      </p:grpSp>
      <p:sp>
        <p:nvSpPr>
          <p:cNvPr id="171" name="Freeform: Shape 170"/>
          <p:cNvSpPr/>
          <p:nvPr/>
        </p:nvSpPr>
        <p:spPr>
          <a:xfrm>
            <a:off x="-73295230" y="-4875900"/>
            <a:ext cx="63434" cy="63434"/>
          </a:xfrm>
          <a:custGeom>
            <a:avLst/>
            <a:gdLst/>
            <a:ahLst/>
            <a:cxnLst/>
            <a:rect l="l" t="t" r="r" b="b"/>
            <a:pathLst>
              <a:path w="63451" h="63451"/>
            </a:pathLst>
          </a:custGeom>
          <a:solidFill>
            <a:srgbClr val="58595B"/>
          </a:solidFill>
          <a:ln w="63211" cap="flat">
            <a:noFill/>
            <a:prstDash val="solid"/>
            <a:miter/>
          </a:ln>
        </p:spPr>
        <p:txBody>
          <a:bodyPr rtlCol="0" anchor="ctr"/>
          <a:lstStyle/>
          <a:p>
            <a:pPr defTabSz="914126">
              <a:defRPr/>
            </a:pPr>
            <a:endParaRPr lang="en-US" sz="1799">
              <a:solidFill>
                <a:srgbClr val="2A3848"/>
              </a:solidFill>
              <a:latin typeface="Arial" panose="020B060402020202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39A0C1-6F7A-A992-00CE-418C9F7F77F8}"/>
              </a:ext>
            </a:extLst>
          </p:cNvPr>
          <p:cNvGrpSpPr/>
          <p:nvPr/>
        </p:nvGrpSpPr>
        <p:grpSpPr>
          <a:xfrm>
            <a:off x="3688437" y="4652379"/>
            <a:ext cx="953140" cy="956155"/>
            <a:chOff x="4028196" y="4678710"/>
            <a:chExt cx="953388" cy="956404"/>
          </a:xfrm>
        </p:grpSpPr>
        <p:sp>
          <p:nvSpPr>
            <p:cNvPr id="108" name="Rectangle: Diagonal Corners Rounded 107"/>
            <p:cNvSpPr/>
            <p:nvPr/>
          </p:nvSpPr>
          <p:spPr>
            <a:xfrm>
              <a:off x="4028196" y="4678710"/>
              <a:ext cx="953388" cy="956404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chemeClr val="tx2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4220333" y="4975910"/>
              <a:ext cx="598024" cy="344902"/>
              <a:chOff x="4958075" y="3563658"/>
              <a:chExt cx="1418136" cy="817891"/>
            </a:xfrm>
            <a:solidFill>
              <a:schemeClr val="bg1"/>
            </a:solidFill>
          </p:grpSpPr>
          <p:sp>
            <p:nvSpPr>
              <p:cNvPr id="170" name="Freeform: Shape 169"/>
              <p:cNvSpPr/>
              <p:nvPr/>
            </p:nvSpPr>
            <p:spPr>
              <a:xfrm>
                <a:off x="4958075" y="3563658"/>
                <a:ext cx="1418136" cy="817891"/>
              </a:xfrm>
              <a:custGeom>
                <a:avLst/>
                <a:gdLst>
                  <a:gd name="connsiteX0" fmla="*/ 707818 w 1418136"/>
                  <a:gd name="connsiteY0" fmla="*/ 817761 h 817891"/>
                  <a:gd name="connsiteX1" fmla="*/ 3508 w 1418136"/>
                  <a:gd name="connsiteY1" fmla="*/ 423093 h 817891"/>
                  <a:gd name="connsiteX2" fmla="*/ 3508 w 1418136"/>
                  <a:gd name="connsiteY2" fmla="*/ 394539 h 817891"/>
                  <a:gd name="connsiteX3" fmla="*/ 707818 w 1418136"/>
                  <a:gd name="connsiteY3" fmla="*/ -130 h 817891"/>
                  <a:gd name="connsiteX4" fmla="*/ 1412129 w 1418136"/>
                  <a:gd name="connsiteY4" fmla="*/ 394539 h 817891"/>
                  <a:gd name="connsiteX5" fmla="*/ 1412129 w 1418136"/>
                  <a:gd name="connsiteY5" fmla="*/ 423093 h 817891"/>
                  <a:gd name="connsiteX6" fmla="*/ 707818 w 1418136"/>
                  <a:gd name="connsiteY6" fmla="*/ 817761 h 817891"/>
                  <a:gd name="connsiteX7" fmla="*/ 51732 w 1418136"/>
                  <a:gd name="connsiteY7" fmla="*/ 409133 h 817891"/>
                  <a:gd name="connsiteX8" fmla="*/ 707818 w 1418136"/>
                  <a:gd name="connsiteY8" fmla="*/ 772076 h 817891"/>
                  <a:gd name="connsiteX9" fmla="*/ 1363905 w 1418136"/>
                  <a:gd name="connsiteY9" fmla="*/ 409133 h 817891"/>
                  <a:gd name="connsiteX10" fmla="*/ 707818 w 1418136"/>
                  <a:gd name="connsiteY10" fmla="*/ 46190 h 817891"/>
                  <a:gd name="connsiteX11" fmla="*/ 54264 w 1418136"/>
                  <a:gd name="connsiteY11" fmla="*/ 409133 h 81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8136" h="817891">
                    <a:moveTo>
                      <a:pt x="707818" y="817761"/>
                    </a:moveTo>
                    <a:cubicBezTo>
                      <a:pt x="322036" y="817761"/>
                      <a:pt x="16830" y="437052"/>
                      <a:pt x="3508" y="423093"/>
                    </a:cubicBezTo>
                    <a:cubicBezTo>
                      <a:pt x="-2836" y="414653"/>
                      <a:pt x="-2836" y="402978"/>
                      <a:pt x="3508" y="394539"/>
                    </a:cubicBezTo>
                    <a:cubicBezTo>
                      <a:pt x="16830" y="378676"/>
                      <a:pt x="320766" y="-130"/>
                      <a:pt x="707818" y="-130"/>
                    </a:cubicBezTo>
                    <a:cubicBezTo>
                      <a:pt x="1094871" y="-130"/>
                      <a:pt x="1398807" y="380579"/>
                      <a:pt x="1412129" y="394539"/>
                    </a:cubicBezTo>
                    <a:cubicBezTo>
                      <a:pt x="1418473" y="403041"/>
                      <a:pt x="1418473" y="414590"/>
                      <a:pt x="1412129" y="423093"/>
                    </a:cubicBezTo>
                    <a:cubicBezTo>
                      <a:pt x="1401347" y="439590"/>
                      <a:pt x="1096142" y="817761"/>
                      <a:pt x="707818" y="817761"/>
                    </a:cubicBezTo>
                    <a:close/>
                    <a:moveTo>
                      <a:pt x="51732" y="409133"/>
                    </a:moveTo>
                    <a:cubicBezTo>
                      <a:pt x="115183" y="477661"/>
                      <a:pt x="385487" y="772076"/>
                      <a:pt x="707818" y="772076"/>
                    </a:cubicBezTo>
                    <a:cubicBezTo>
                      <a:pt x="1030150" y="772076"/>
                      <a:pt x="1304265" y="477661"/>
                      <a:pt x="1363905" y="409133"/>
                    </a:cubicBezTo>
                    <a:cubicBezTo>
                      <a:pt x="1300454" y="339970"/>
                      <a:pt x="1030150" y="46190"/>
                      <a:pt x="707818" y="46190"/>
                    </a:cubicBezTo>
                    <a:cubicBezTo>
                      <a:pt x="385487" y="46190"/>
                      <a:pt x="114548" y="339970"/>
                      <a:pt x="54264" y="409133"/>
                    </a:cubicBezTo>
                    <a:close/>
                  </a:path>
                </a:pathLst>
              </a:custGeom>
              <a:grpFill/>
              <a:ln w="63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: Shape 171"/>
              <p:cNvSpPr/>
              <p:nvPr/>
            </p:nvSpPr>
            <p:spPr>
              <a:xfrm>
                <a:off x="5327672" y="3593627"/>
                <a:ext cx="680985" cy="640713"/>
              </a:xfrm>
              <a:custGeom>
                <a:avLst/>
                <a:gdLst>
                  <a:gd name="connsiteX0" fmla="*/ 338222 w 680985"/>
                  <a:gd name="connsiteY0" fmla="*/ 638046 h 640713"/>
                  <a:gd name="connsiteX1" fmla="*/ -1242 w 680985"/>
                  <a:gd name="connsiteY1" fmla="*/ 293377 h 640713"/>
                  <a:gd name="connsiteX2" fmla="*/ 163731 w 680985"/>
                  <a:gd name="connsiteY2" fmla="*/ 3531 h 640713"/>
                  <a:gd name="connsiteX3" fmla="*/ 194821 w 680985"/>
                  <a:gd name="connsiteY3" fmla="*/ 11462 h 640713"/>
                  <a:gd name="connsiteX4" fmla="*/ 187207 w 680985"/>
                  <a:gd name="connsiteY4" fmla="*/ 42871 h 640713"/>
                  <a:gd name="connsiteX5" fmla="*/ 81876 w 680985"/>
                  <a:gd name="connsiteY5" fmla="*/ 447564 h 640713"/>
                  <a:gd name="connsiteX6" fmla="*/ 486697 w 680985"/>
                  <a:gd name="connsiteY6" fmla="*/ 552767 h 640713"/>
                  <a:gd name="connsiteX7" fmla="*/ 592028 w 680985"/>
                  <a:gd name="connsiteY7" fmla="*/ 148074 h 640713"/>
                  <a:gd name="connsiteX8" fmla="*/ 486697 w 680985"/>
                  <a:gd name="connsiteY8" fmla="*/ 42871 h 640713"/>
                  <a:gd name="connsiteX9" fmla="*/ 477813 w 680985"/>
                  <a:gd name="connsiteY9" fmla="*/ 11462 h 640713"/>
                  <a:gd name="connsiteX10" fmla="*/ 509538 w 680985"/>
                  <a:gd name="connsiteY10" fmla="*/ 2896 h 640713"/>
                  <a:gd name="connsiteX11" fmla="*/ 633274 w 680985"/>
                  <a:gd name="connsiteY11" fmla="*/ 470470 h 640713"/>
                  <a:gd name="connsiteX12" fmla="*/ 338222 w 680985"/>
                  <a:gd name="connsiteY12" fmla="*/ 640584 h 64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0985" h="640713">
                    <a:moveTo>
                      <a:pt x="338222" y="638046"/>
                    </a:moveTo>
                    <a:cubicBezTo>
                      <a:pt x="149138" y="636523"/>
                      <a:pt x="-2512" y="482209"/>
                      <a:pt x="-1242" y="293377"/>
                    </a:cubicBezTo>
                    <a:cubicBezTo>
                      <a:pt x="28" y="174723"/>
                      <a:pt x="62210" y="65015"/>
                      <a:pt x="163731" y="3531"/>
                    </a:cubicBezTo>
                    <a:cubicBezTo>
                      <a:pt x="174520" y="-2941"/>
                      <a:pt x="188478" y="612"/>
                      <a:pt x="194821" y="11462"/>
                    </a:cubicBezTo>
                    <a:cubicBezTo>
                      <a:pt x="201800" y="22312"/>
                      <a:pt x="197997" y="36398"/>
                      <a:pt x="187207" y="42871"/>
                    </a:cubicBezTo>
                    <a:cubicBezTo>
                      <a:pt x="46347" y="125548"/>
                      <a:pt x="-607" y="306765"/>
                      <a:pt x="81876" y="447564"/>
                    </a:cubicBezTo>
                    <a:cubicBezTo>
                      <a:pt x="165001" y="588364"/>
                      <a:pt x="345836" y="635508"/>
                      <a:pt x="486697" y="552767"/>
                    </a:cubicBezTo>
                    <a:cubicBezTo>
                      <a:pt x="627565" y="470090"/>
                      <a:pt x="674519" y="288872"/>
                      <a:pt x="592028" y="148074"/>
                    </a:cubicBezTo>
                    <a:cubicBezTo>
                      <a:pt x="566646" y="104609"/>
                      <a:pt x="530482" y="68378"/>
                      <a:pt x="486697" y="42871"/>
                    </a:cubicBezTo>
                    <a:cubicBezTo>
                      <a:pt x="475915" y="36589"/>
                      <a:pt x="472104" y="22503"/>
                      <a:pt x="477813" y="11462"/>
                    </a:cubicBezTo>
                    <a:cubicBezTo>
                      <a:pt x="484164" y="421"/>
                      <a:pt x="498757" y="-3386"/>
                      <a:pt x="509538" y="2896"/>
                    </a:cubicBezTo>
                    <a:cubicBezTo>
                      <a:pt x="672613" y="97820"/>
                      <a:pt x="728451" y="307146"/>
                      <a:pt x="633274" y="470470"/>
                    </a:cubicBezTo>
                    <a:cubicBezTo>
                      <a:pt x="572355" y="575610"/>
                      <a:pt x="460052" y="640393"/>
                      <a:pt x="338222" y="640584"/>
                    </a:cubicBezTo>
                    <a:close/>
                  </a:path>
                </a:pathLst>
              </a:custGeom>
              <a:grpFill/>
              <a:ln w="63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  <p:sp>
            <p:nvSpPr>
              <p:cNvPr id="173" name="Freeform: Shape 172"/>
              <p:cNvSpPr/>
              <p:nvPr/>
            </p:nvSpPr>
            <p:spPr>
              <a:xfrm>
                <a:off x="5515494" y="3737674"/>
                <a:ext cx="302506" cy="303774"/>
              </a:xfrm>
              <a:custGeom>
                <a:avLst/>
                <a:gdLst>
                  <a:gd name="connsiteX0" fmla="*/ 150400 w 302506"/>
                  <a:gd name="connsiteY0" fmla="*/ 303645 h 303774"/>
                  <a:gd name="connsiteX1" fmla="*/ -1250 w 302506"/>
                  <a:gd name="connsiteY1" fmla="*/ 151996 h 303774"/>
                  <a:gd name="connsiteX2" fmla="*/ 150400 w 302506"/>
                  <a:gd name="connsiteY2" fmla="*/ 346 h 303774"/>
                  <a:gd name="connsiteX3" fmla="*/ 172607 w 302506"/>
                  <a:gd name="connsiteY3" fmla="*/ 346 h 303774"/>
                  <a:gd name="connsiteX4" fmla="*/ 192280 w 302506"/>
                  <a:gd name="connsiteY4" fmla="*/ 25917 h 303774"/>
                  <a:gd name="connsiteX5" fmla="*/ 192280 w 302506"/>
                  <a:gd name="connsiteY5" fmla="*/ 26361 h 303774"/>
                  <a:gd name="connsiteX6" fmla="*/ 166263 w 302506"/>
                  <a:gd name="connsiteY6" fmla="*/ 46031 h 303774"/>
                  <a:gd name="connsiteX7" fmla="*/ 150400 w 302506"/>
                  <a:gd name="connsiteY7" fmla="*/ 46031 h 303774"/>
                  <a:gd name="connsiteX8" fmla="*/ 43798 w 302506"/>
                  <a:gd name="connsiteY8" fmla="*/ 151361 h 303774"/>
                  <a:gd name="connsiteX9" fmla="*/ 149130 w 302506"/>
                  <a:gd name="connsiteY9" fmla="*/ 257960 h 303774"/>
                  <a:gd name="connsiteX10" fmla="*/ 255732 w 302506"/>
                  <a:gd name="connsiteY10" fmla="*/ 152630 h 303774"/>
                  <a:gd name="connsiteX11" fmla="*/ 255732 w 302506"/>
                  <a:gd name="connsiteY11" fmla="*/ 151361 h 303774"/>
                  <a:gd name="connsiteX12" fmla="*/ 255732 w 302506"/>
                  <a:gd name="connsiteY12" fmla="*/ 130422 h 303774"/>
                  <a:gd name="connsiteX13" fmla="*/ 273493 w 302506"/>
                  <a:gd name="connsiteY13" fmla="*/ 103138 h 303774"/>
                  <a:gd name="connsiteX14" fmla="*/ 300780 w 302506"/>
                  <a:gd name="connsiteY14" fmla="*/ 120904 h 303774"/>
                  <a:gd name="connsiteX15" fmla="*/ 300780 w 302506"/>
                  <a:gd name="connsiteY15" fmla="*/ 151361 h 303774"/>
                  <a:gd name="connsiteX16" fmla="*/ 150400 w 302506"/>
                  <a:gd name="connsiteY16" fmla="*/ 303645 h 30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2506" h="303774">
                    <a:moveTo>
                      <a:pt x="150400" y="303645"/>
                    </a:moveTo>
                    <a:cubicBezTo>
                      <a:pt x="66648" y="303645"/>
                      <a:pt x="-1250" y="235751"/>
                      <a:pt x="-1250" y="151996"/>
                    </a:cubicBezTo>
                    <a:cubicBezTo>
                      <a:pt x="-1250" y="68239"/>
                      <a:pt x="66648" y="346"/>
                      <a:pt x="150400" y="346"/>
                    </a:cubicBezTo>
                    <a:cubicBezTo>
                      <a:pt x="158014" y="-288"/>
                      <a:pt x="164993" y="-288"/>
                      <a:pt x="172607" y="346"/>
                    </a:cubicBezTo>
                    <a:cubicBezTo>
                      <a:pt x="185302" y="1933"/>
                      <a:pt x="194178" y="13417"/>
                      <a:pt x="192280" y="25917"/>
                    </a:cubicBezTo>
                    <a:cubicBezTo>
                      <a:pt x="192280" y="26044"/>
                      <a:pt x="192280" y="26234"/>
                      <a:pt x="192280" y="26361"/>
                    </a:cubicBezTo>
                    <a:cubicBezTo>
                      <a:pt x="190375" y="38861"/>
                      <a:pt x="178950" y="47554"/>
                      <a:pt x="166263" y="46031"/>
                    </a:cubicBezTo>
                    <a:lnTo>
                      <a:pt x="150400" y="46031"/>
                    </a:lnTo>
                    <a:cubicBezTo>
                      <a:pt x="92022" y="45650"/>
                      <a:pt x="44433" y="92859"/>
                      <a:pt x="43798" y="151361"/>
                    </a:cubicBezTo>
                    <a:cubicBezTo>
                      <a:pt x="43171" y="209863"/>
                      <a:pt x="90760" y="257578"/>
                      <a:pt x="149130" y="257960"/>
                    </a:cubicBezTo>
                    <a:cubicBezTo>
                      <a:pt x="207508" y="258276"/>
                      <a:pt x="255097" y="211132"/>
                      <a:pt x="255732" y="152630"/>
                    </a:cubicBezTo>
                    <a:cubicBezTo>
                      <a:pt x="255732" y="152186"/>
                      <a:pt x="255732" y="151805"/>
                      <a:pt x="255732" y="151361"/>
                    </a:cubicBezTo>
                    <a:cubicBezTo>
                      <a:pt x="256367" y="144381"/>
                      <a:pt x="256367" y="137401"/>
                      <a:pt x="255732" y="130422"/>
                    </a:cubicBezTo>
                    <a:cubicBezTo>
                      <a:pt x="253191" y="117985"/>
                      <a:pt x="260805" y="105739"/>
                      <a:pt x="273493" y="103138"/>
                    </a:cubicBezTo>
                    <a:cubicBezTo>
                      <a:pt x="286188" y="100536"/>
                      <a:pt x="298240" y="108468"/>
                      <a:pt x="300780" y="120904"/>
                    </a:cubicBezTo>
                    <a:cubicBezTo>
                      <a:pt x="301415" y="131057"/>
                      <a:pt x="301415" y="141208"/>
                      <a:pt x="300780" y="151361"/>
                    </a:cubicBezTo>
                    <a:cubicBezTo>
                      <a:pt x="301415" y="234864"/>
                      <a:pt x="234153" y="302947"/>
                      <a:pt x="150400" y="303645"/>
                    </a:cubicBezTo>
                    <a:close/>
                  </a:path>
                </a:pathLst>
              </a:custGeom>
              <a:grpFill/>
              <a:ln w="63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86" name="Straight Connector 85"/>
          <p:cNvCxnSpPr>
            <a:cxnSpLocks/>
          </p:cNvCxnSpPr>
          <p:nvPr/>
        </p:nvCxnSpPr>
        <p:spPr>
          <a:xfrm flipH="1" flipV="1">
            <a:off x="8378322" y="2092930"/>
            <a:ext cx="25349" cy="157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751999" y="2074050"/>
            <a:ext cx="953141" cy="5384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2021</a:t>
            </a:r>
          </a:p>
          <a:p>
            <a:pPr defTabSz="912856">
              <a:defRPr/>
            </a:pPr>
            <a:r>
              <a:rPr lang="en-US" sz="900" dirty="0" err="1">
                <a:solidFill>
                  <a:srgbClr val="293848"/>
                </a:solidFill>
                <a:latin typeface="Arial" panose="020B0604020202020204"/>
              </a:rPr>
              <a:t>CloudPassage</a:t>
            </a: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 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Acquisition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101C43-16C2-2C76-B4E3-E57F84E3FF2F}"/>
              </a:ext>
            </a:extLst>
          </p:cNvPr>
          <p:cNvGrpSpPr/>
          <p:nvPr/>
        </p:nvGrpSpPr>
        <p:grpSpPr>
          <a:xfrm>
            <a:off x="9257919" y="3582534"/>
            <a:ext cx="730889" cy="733201"/>
            <a:chOff x="8009973" y="3825431"/>
            <a:chExt cx="731079" cy="733392"/>
          </a:xfrm>
        </p:grpSpPr>
        <p:sp>
          <p:nvSpPr>
            <p:cNvPr id="82" name="Rectangle: Diagonal Corners Rounded 81"/>
            <p:cNvSpPr/>
            <p:nvPr/>
          </p:nvSpPr>
          <p:spPr>
            <a:xfrm>
              <a:off x="8009973" y="3825431"/>
              <a:ext cx="731079" cy="733392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rgbClr val="5B9BD5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Graphic 8"/>
            <p:cNvSpPr/>
            <p:nvPr/>
          </p:nvSpPr>
          <p:spPr>
            <a:xfrm>
              <a:off x="8090433" y="4031147"/>
              <a:ext cx="552744" cy="372637"/>
            </a:xfrm>
            <a:custGeom>
              <a:avLst/>
              <a:gdLst>
                <a:gd name="connsiteX0" fmla="*/ 674915 w 690498"/>
                <a:gd name="connsiteY0" fmla="*/ 94496 h 465505"/>
                <a:gd name="connsiteX1" fmla="*/ 611629 w 690498"/>
                <a:gd name="connsiteY1" fmla="*/ 19706 h 465505"/>
                <a:gd name="connsiteX2" fmla="*/ 532600 w 690498"/>
                <a:gd name="connsiteY2" fmla="*/ 12954 h 465505"/>
                <a:gd name="connsiteX3" fmla="*/ 532600 w 690498"/>
                <a:gd name="connsiteY3" fmla="*/ 13045 h 465505"/>
                <a:gd name="connsiteX4" fmla="*/ 499597 w 690498"/>
                <a:gd name="connsiteY4" fmla="*/ 38782 h 465505"/>
                <a:gd name="connsiteX5" fmla="*/ 497778 w 690498"/>
                <a:gd name="connsiteY5" fmla="*/ 38782 h 465505"/>
                <a:gd name="connsiteX6" fmla="*/ 363946 w 690498"/>
                <a:gd name="connsiteY6" fmla="*/ 14558 h 465505"/>
                <a:gd name="connsiteX7" fmla="*/ 344566 w 690498"/>
                <a:gd name="connsiteY7" fmla="*/ 19101 h 465505"/>
                <a:gd name="connsiteX8" fmla="*/ 344566 w 690498"/>
                <a:gd name="connsiteY8" fmla="*/ 19101 h 465505"/>
                <a:gd name="connsiteX9" fmla="*/ 344566 w 690498"/>
                <a:gd name="connsiteY9" fmla="*/ 19101 h 465505"/>
                <a:gd name="connsiteX10" fmla="*/ 241312 w 690498"/>
                <a:gd name="connsiteY10" fmla="*/ 19101 h 465505"/>
                <a:gd name="connsiteX11" fmla="*/ 241312 w 690498"/>
                <a:gd name="connsiteY11" fmla="*/ 19101 h 465505"/>
                <a:gd name="connsiteX12" fmla="*/ 208612 w 690498"/>
                <a:gd name="connsiteY12" fmla="*/ 26973 h 465505"/>
                <a:gd name="connsiteX13" fmla="*/ 193472 w 690498"/>
                <a:gd name="connsiteY13" fmla="*/ 26973 h 465505"/>
                <a:gd name="connsiteX14" fmla="*/ 140787 w 690498"/>
                <a:gd name="connsiteY14" fmla="*/ 21220 h 465505"/>
                <a:gd name="connsiteX15" fmla="*/ 67206 w 690498"/>
                <a:gd name="connsiteY15" fmla="*/ 19736 h 465505"/>
                <a:gd name="connsiteX16" fmla="*/ 62966 w 690498"/>
                <a:gd name="connsiteY16" fmla="*/ 24248 h 465505"/>
                <a:gd name="connsiteX17" fmla="*/ 11190 w 690498"/>
                <a:gd name="connsiteY17" fmla="*/ 94799 h 465505"/>
                <a:gd name="connsiteX18" fmla="*/ 13005 w 690498"/>
                <a:gd name="connsiteY18" fmla="*/ 173525 h 465505"/>
                <a:gd name="connsiteX19" fmla="*/ 40560 w 690498"/>
                <a:gd name="connsiteY19" fmla="*/ 220156 h 465505"/>
                <a:gd name="connsiteX20" fmla="*/ 56912 w 690498"/>
                <a:gd name="connsiteY20" fmla="*/ 230753 h 465505"/>
                <a:gd name="connsiteX21" fmla="*/ 62966 w 690498"/>
                <a:gd name="connsiteY21" fmla="*/ 233479 h 465505"/>
                <a:gd name="connsiteX22" fmla="*/ 36623 w 690498"/>
                <a:gd name="connsiteY22" fmla="*/ 259216 h 465505"/>
                <a:gd name="connsiteX23" fmla="*/ 36623 w 690498"/>
                <a:gd name="connsiteY23" fmla="*/ 306331 h 465505"/>
                <a:gd name="connsiteX24" fmla="*/ 36623 w 690498"/>
                <a:gd name="connsiteY24" fmla="*/ 306452 h 465505"/>
                <a:gd name="connsiteX25" fmla="*/ 49342 w 690498"/>
                <a:gd name="connsiteY25" fmla="*/ 319472 h 465505"/>
                <a:gd name="connsiteX26" fmla="*/ 62057 w 690498"/>
                <a:gd name="connsiteY26" fmla="*/ 327345 h 465505"/>
                <a:gd name="connsiteX27" fmla="*/ 65088 w 690498"/>
                <a:gd name="connsiteY27" fmla="*/ 327345 h 465505"/>
                <a:gd name="connsiteX28" fmla="*/ 65088 w 690498"/>
                <a:gd name="connsiteY28" fmla="*/ 330978 h 465505"/>
                <a:gd name="connsiteX29" fmla="*/ 73563 w 690498"/>
                <a:gd name="connsiteY29" fmla="*/ 362771 h 465505"/>
                <a:gd name="connsiteX30" fmla="*/ 86585 w 690498"/>
                <a:gd name="connsiteY30" fmla="*/ 375792 h 465505"/>
                <a:gd name="connsiteX31" fmla="*/ 110204 w 690498"/>
                <a:gd name="connsiteY31" fmla="*/ 385784 h 465505"/>
                <a:gd name="connsiteX32" fmla="*/ 122616 w 690498"/>
                <a:gd name="connsiteY32" fmla="*/ 383362 h 465505"/>
                <a:gd name="connsiteX33" fmla="*/ 126249 w 690498"/>
                <a:gd name="connsiteY33" fmla="*/ 383362 h 465505"/>
                <a:gd name="connsiteX34" fmla="*/ 128068 w 690498"/>
                <a:gd name="connsiteY34" fmla="*/ 386390 h 465505"/>
                <a:gd name="connsiteX35" fmla="*/ 135638 w 690498"/>
                <a:gd name="connsiteY35" fmla="*/ 398501 h 465505"/>
                <a:gd name="connsiteX36" fmla="*/ 148659 w 690498"/>
                <a:gd name="connsiteY36" fmla="*/ 411521 h 465505"/>
                <a:gd name="connsiteX37" fmla="*/ 187111 w 690498"/>
                <a:gd name="connsiteY37" fmla="*/ 418183 h 465505"/>
                <a:gd name="connsiteX38" fmla="*/ 190445 w 690498"/>
                <a:gd name="connsiteY38" fmla="*/ 416366 h 465505"/>
                <a:gd name="connsiteX39" fmla="*/ 192866 w 690498"/>
                <a:gd name="connsiteY39" fmla="*/ 419697 h 465505"/>
                <a:gd name="connsiteX40" fmla="*/ 200133 w 690498"/>
                <a:gd name="connsiteY40" fmla="*/ 430900 h 465505"/>
                <a:gd name="connsiteX41" fmla="*/ 212852 w 690498"/>
                <a:gd name="connsiteY41" fmla="*/ 443921 h 465505"/>
                <a:gd name="connsiteX42" fmla="*/ 260086 w 690498"/>
                <a:gd name="connsiteY42" fmla="*/ 443921 h 465505"/>
                <a:gd name="connsiteX43" fmla="*/ 271289 w 690498"/>
                <a:gd name="connsiteY43" fmla="*/ 432717 h 465505"/>
                <a:gd name="connsiteX44" fmla="*/ 291880 w 690498"/>
                <a:gd name="connsiteY44" fmla="*/ 449976 h 465505"/>
                <a:gd name="connsiteX45" fmla="*/ 310047 w 690498"/>
                <a:gd name="connsiteY45" fmla="*/ 460574 h 465505"/>
                <a:gd name="connsiteX46" fmla="*/ 310047 w 690498"/>
                <a:gd name="connsiteY46" fmla="*/ 460574 h 465505"/>
                <a:gd name="connsiteX47" fmla="*/ 362127 w 690498"/>
                <a:gd name="connsiteY47" fmla="*/ 451793 h 465505"/>
                <a:gd name="connsiteX48" fmla="*/ 370909 w 690498"/>
                <a:gd name="connsiteY48" fmla="*/ 437865 h 465505"/>
                <a:gd name="connsiteX49" fmla="*/ 373330 w 690498"/>
                <a:gd name="connsiteY49" fmla="*/ 431809 h 465505"/>
                <a:gd name="connsiteX50" fmla="*/ 383022 w 690498"/>
                <a:gd name="connsiteY50" fmla="*/ 440590 h 465505"/>
                <a:gd name="connsiteX51" fmla="*/ 400885 w 690498"/>
                <a:gd name="connsiteY51" fmla="*/ 450885 h 465505"/>
                <a:gd name="connsiteX52" fmla="*/ 400885 w 690498"/>
                <a:gd name="connsiteY52" fmla="*/ 450885 h 465505"/>
                <a:gd name="connsiteX53" fmla="*/ 452965 w 690498"/>
                <a:gd name="connsiteY53" fmla="*/ 441801 h 465505"/>
                <a:gd name="connsiteX54" fmla="*/ 463865 w 690498"/>
                <a:gd name="connsiteY54" fmla="*/ 421514 h 465505"/>
                <a:gd name="connsiteX55" fmla="*/ 463865 w 690498"/>
                <a:gd name="connsiteY55" fmla="*/ 417274 h 465505"/>
                <a:gd name="connsiteX56" fmla="*/ 468105 w 690498"/>
                <a:gd name="connsiteY56" fmla="*/ 417274 h 465505"/>
                <a:gd name="connsiteX57" fmla="*/ 484760 w 690498"/>
                <a:gd name="connsiteY57" fmla="*/ 420605 h 465505"/>
                <a:gd name="connsiteX58" fmla="*/ 528664 w 690498"/>
                <a:gd name="connsiteY58" fmla="*/ 376731 h 465505"/>
                <a:gd name="connsiteX59" fmla="*/ 528664 w 690498"/>
                <a:gd name="connsiteY59" fmla="*/ 375489 h 465505"/>
                <a:gd name="connsiteX60" fmla="*/ 528664 w 690498"/>
                <a:gd name="connsiteY60" fmla="*/ 369736 h 465505"/>
                <a:gd name="connsiteX61" fmla="*/ 528664 w 690498"/>
                <a:gd name="connsiteY61" fmla="*/ 364891 h 465505"/>
                <a:gd name="connsiteX62" fmla="*/ 541685 w 690498"/>
                <a:gd name="connsiteY62" fmla="*/ 364891 h 465505"/>
                <a:gd name="connsiteX63" fmla="*/ 571965 w 690498"/>
                <a:gd name="connsiteY63" fmla="*/ 350963 h 465505"/>
                <a:gd name="connsiteX64" fmla="*/ 569843 w 690498"/>
                <a:gd name="connsiteY64" fmla="*/ 290404 h 465505"/>
                <a:gd name="connsiteX65" fmla="*/ 554400 w 690498"/>
                <a:gd name="connsiteY65" fmla="*/ 275870 h 465505"/>
                <a:gd name="connsiteX66" fmla="*/ 561368 w 690498"/>
                <a:gd name="connsiteY66" fmla="*/ 273447 h 465505"/>
                <a:gd name="connsiteX67" fmla="*/ 580743 w 690498"/>
                <a:gd name="connsiteY67" fmla="*/ 262850 h 465505"/>
                <a:gd name="connsiteX68" fmla="*/ 668251 w 690498"/>
                <a:gd name="connsiteY68" fmla="*/ 174737 h 465505"/>
                <a:gd name="connsiteX69" fmla="*/ 689146 w 690498"/>
                <a:gd name="connsiteY69" fmla="*/ 135071 h 465505"/>
                <a:gd name="connsiteX70" fmla="*/ 674915 w 690498"/>
                <a:gd name="connsiteY70" fmla="*/ 94496 h 465505"/>
                <a:gd name="connsiteX71" fmla="*/ 69328 w 690498"/>
                <a:gd name="connsiteY71" fmla="*/ 313113 h 465505"/>
                <a:gd name="connsiteX72" fmla="*/ 58121 w 690498"/>
                <a:gd name="connsiteY72" fmla="*/ 308269 h 465505"/>
                <a:gd name="connsiteX73" fmla="*/ 45103 w 690498"/>
                <a:gd name="connsiteY73" fmla="*/ 295249 h 465505"/>
                <a:gd name="connsiteX74" fmla="*/ 40560 w 690498"/>
                <a:gd name="connsiteY74" fmla="*/ 284045 h 465505"/>
                <a:gd name="connsiteX75" fmla="*/ 45406 w 690498"/>
                <a:gd name="connsiteY75" fmla="*/ 273145 h 465505"/>
                <a:gd name="connsiteX76" fmla="*/ 113837 w 690498"/>
                <a:gd name="connsiteY76" fmla="*/ 205622 h 465505"/>
                <a:gd name="connsiteX77" fmla="*/ 124738 w 690498"/>
                <a:gd name="connsiteY77" fmla="*/ 201080 h 465505"/>
                <a:gd name="connsiteX78" fmla="*/ 136244 w 690498"/>
                <a:gd name="connsiteY78" fmla="*/ 205924 h 465505"/>
                <a:gd name="connsiteX79" fmla="*/ 148959 w 690498"/>
                <a:gd name="connsiteY79" fmla="*/ 218944 h 465505"/>
                <a:gd name="connsiteX80" fmla="*/ 151990 w 690498"/>
                <a:gd name="connsiteY80" fmla="*/ 236810 h 465505"/>
                <a:gd name="connsiteX81" fmla="*/ 151990 w 690498"/>
                <a:gd name="connsiteY81" fmla="*/ 236810 h 465505"/>
                <a:gd name="connsiteX82" fmla="*/ 76897 w 690498"/>
                <a:gd name="connsiteY82" fmla="*/ 310691 h 465505"/>
                <a:gd name="connsiteX83" fmla="*/ 69328 w 690498"/>
                <a:gd name="connsiteY83" fmla="*/ 313113 h 465505"/>
                <a:gd name="connsiteX84" fmla="*/ 117168 w 690498"/>
                <a:gd name="connsiteY84" fmla="*/ 366102 h 465505"/>
                <a:gd name="connsiteX85" fmla="*/ 106571 w 690498"/>
                <a:gd name="connsiteY85" fmla="*/ 370644 h 465505"/>
                <a:gd name="connsiteX86" fmla="*/ 94761 w 690498"/>
                <a:gd name="connsiteY86" fmla="*/ 365800 h 465505"/>
                <a:gd name="connsiteX87" fmla="*/ 82043 w 690498"/>
                <a:gd name="connsiteY87" fmla="*/ 352780 h 465505"/>
                <a:gd name="connsiteX88" fmla="*/ 82043 w 690498"/>
                <a:gd name="connsiteY88" fmla="*/ 330675 h 465505"/>
                <a:gd name="connsiteX89" fmla="*/ 87495 w 690498"/>
                <a:gd name="connsiteY89" fmla="*/ 325528 h 465505"/>
                <a:gd name="connsiteX90" fmla="*/ 92640 w 690498"/>
                <a:gd name="connsiteY90" fmla="*/ 320986 h 465505"/>
                <a:gd name="connsiteX91" fmla="*/ 161071 w 690498"/>
                <a:gd name="connsiteY91" fmla="*/ 253766 h 465505"/>
                <a:gd name="connsiteX92" fmla="*/ 165008 w 690498"/>
                <a:gd name="connsiteY92" fmla="*/ 249224 h 465505"/>
                <a:gd name="connsiteX93" fmla="*/ 172275 w 690498"/>
                <a:gd name="connsiteY93" fmla="*/ 241957 h 465505"/>
                <a:gd name="connsiteX94" fmla="*/ 194378 w 690498"/>
                <a:gd name="connsiteY94" fmla="*/ 241957 h 465505"/>
                <a:gd name="connsiteX95" fmla="*/ 207400 w 690498"/>
                <a:gd name="connsiteY95" fmla="*/ 255280 h 465505"/>
                <a:gd name="connsiteX96" fmla="*/ 211942 w 690498"/>
                <a:gd name="connsiteY96" fmla="*/ 266483 h 465505"/>
                <a:gd name="connsiteX97" fmla="*/ 207097 w 690498"/>
                <a:gd name="connsiteY97" fmla="*/ 277384 h 465505"/>
                <a:gd name="connsiteX98" fmla="*/ 177727 w 690498"/>
                <a:gd name="connsiteY98" fmla="*/ 400621 h 465505"/>
                <a:gd name="connsiteX99" fmla="*/ 166826 w 690498"/>
                <a:gd name="connsiteY99" fmla="*/ 405163 h 465505"/>
                <a:gd name="connsiteX100" fmla="*/ 155320 w 690498"/>
                <a:gd name="connsiteY100" fmla="*/ 400318 h 465505"/>
                <a:gd name="connsiteX101" fmla="*/ 142601 w 690498"/>
                <a:gd name="connsiteY101" fmla="*/ 387298 h 465505"/>
                <a:gd name="connsiteX102" fmla="*/ 142601 w 690498"/>
                <a:gd name="connsiteY102" fmla="*/ 365194 h 465505"/>
                <a:gd name="connsiteX103" fmla="*/ 204979 w 690498"/>
                <a:gd name="connsiteY103" fmla="*/ 304635 h 465505"/>
                <a:gd name="connsiteX104" fmla="*/ 227385 w 690498"/>
                <a:gd name="connsiteY104" fmla="*/ 304635 h 465505"/>
                <a:gd name="connsiteX105" fmla="*/ 240100 w 690498"/>
                <a:gd name="connsiteY105" fmla="*/ 317655 h 465505"/>
                <a:gd name="connsiteX106" fmla="*/ 240100 w 690498"/>
                <a:gd name="connsiteY106" fmla="*/ 339759 h 465505"/>
                <a:gd name="connsiteX107" fmla="*/ 272501 w 690498"/>
                <a:gd name="connsiteY107" fmla="*/ 402741 h 465505"/>
                <a:gd name="connsiteX108" fmla="*/ 242222 w 690498"/>
                <a:gd name="connsiteY108" fmla="*/ 433020 h 465505"/>
                <a:gd name="connsiteX109" fmla="*/ 231322 w 690498"/>
                <a:gd name="connsiteY109" fmla="*/ 437562 h 465505"/>
                <a:gd name="connsiteX110" fmla="*/ 219815 w 690498"/>
                <a:gd name="connsiteY110" fmla="*/ 432717 h 465505"/>
                <a:gd name="connsiteX111" fmla="*/ 207097 w 690498"/>
                <a:gd name="connsiteY111" fmla="*/ 419697 h 465505"/>
                <a:gd name="connsiteX112" fmla="*/ 202554 w 690498"/>
                <a:gd name="connsiteY112" fmla="*/ 408494 h 465505"/>
                <a:gd name="connsiteX113" fmla="*/ 207400 w 690498"/>
                <a:gd name="connsiteY113" fmla="*/ 397290 h 465505"/>
                <a:gd name="connsiteX114" fmla="*/ 237679 w 690498"/>
                <a:gd name="connsiteY114" fmla="*/ 367011 h 465505"/>
                <a:gd name="connsiteX115" fmla="*/ 260086 w 690498"/>
                <a:gd name="connsiteY115" fmla="*/ 367011 h 465505"/>
                <a:gd name="connsiteX116" fmla="*/ 272804 w 690498"/>
                <a:gd name="connsiteY116" fmla="*/ 380334 h 465505"/>
                <a:gd name="connsiteX117" fmla="*/ 272804 w 690498"/>
                <a:gd name="connsiteY117" fmla="*/ 402438 h 465505"/>
                <a:gd name="connsiteX118" fmla="*/ 556825 w 690498"/>
                <a:gd name="connsiteY118" fmla="*/ 320078 h 465505"/>
                <a:gd name="connsiteX119" fmla="*/ 548649 w 690498"/>
                <a:gd name="connsiteY119" fmla="*/ 341273 h 465505"/>
                <a:gd name="connsiteX120" fmla="*/ 527754 w 690498"/>
                <a:gd name="connsiteY120" fmla="*/ 350963 h 465505"/>
                <a:gd name="connsiteX121" fmla="*/ 521397 w 690498"/>
                <a:gd name="connsiteY121" fmla="*/ 350963 h 465505"/>
                <a:gd name="connsiteX122" fmla="*/ 521397 w 690498"/>
                <a:gd name="connsiteY122" fmla="*/ 350963 h 465505"/>
                <a:gd name="connsiteX123" fmla="*/ 516551 w 690498"/>
                <a:gd name="connsiteY123" fmla="*/ 347632 h 465505"/>
                <a:gd name="connsiteX124" fmla="*/ 431468 w 690498"/>
                <a:gd name="connsiteY124" fmla="*/ 265877 h 465505"/>
                <a:gd name="connsiteX125" fmla="*/ 431468 w 690498"/>
                <a:gd name="connsiteY125" fmla="*/ 265877 h 465505"/>
                <a:gd name="connsiteX126" fmla="*/ 429649 w 690498"/>
                <a:gd name="connsiteY126" fmla="*/ 265877 h 465505"/>
                <a:gd name="connsiteX127" fmla="*/ 423292 w 690498"/>
                <a:gd name="connsiteY127" fmla="*/ 264061 h 465505"/>
                <a:gd name="connsiteX128" fmla="*/ 412392 w 690498"/>
                <a:gd name="connsiteY128" fmla="*/ 274356 h 465505"/>
                <a:gd name="connsiteX129" fmla="*/ 412392 w 690498"/>
                <a:gd name="connsiteY129" fmla="*/ 274356 h 465505"/>
                <a:gd name="connsiteX130" fmla="*/ 416934 w 690498"/>
                <a:gd name="connsiteY130" fmla="*/ 283440 h 465505"/>
                <a:gd name="connsiteX131" fmla="*/ 495357 w 690498"/>
                <a:gd name="connsiteY131" fmla="*/ 357019 h 465505"/>
                <a:gd name="connsiteX132" fmla="*/ 504742 w 690498"/>
                <a:gd name="connsiteY132" fmla="*/ 377911 h 465505"/>
                <a:gd name="connsiteX133" fmla="*/ 496569 w 690498"/>
                <a:gd name="connsiteY133" fmla="*/ 399410 h 465505"/>
                <a:gd name="connsiteX134" fmla="*/ 469620 w 690498"/>
                <a:gd name="connsiteY134" fmla="*/ 408191 h 465505"/>
                <a:gd name="connsiteX135" fmla="*/ 469620 w 690498"/>
                <a:gd name="connsiteY135" fmla="*/ 408191 h 465505"/>
                <a:gd name="connsiteX136" fmla="*/ 465078 w 690498"/>
                <a:gd name="connsiteY136" fmla="*/ 404860 h 465505"/>
                <a:gd name="connsiteX137" fmla="*/ 461444 w 690498"/>
                <a:gd name="connsiteY137" fmla="*/ 400924 h 465505"/>
                <a:gd name="connsiteX138" fmla="*/ 450544 w 690498"/>
                <a:gd name="connsiteY138" fmla="*/ 384876 h 465505"/>
                <a:gd name="connsiteX139" fmla="*/ 379085 w 690498"/>
                <a:gd name="connsiteY139" fmla="*/ 324317 h 465505"/>
                <a:gd name="connsiteX140" fmla="*/ 377267 w 690498"/>
                <a:gd name="connsiteY140" fmla="*/ 324317 h 465505"/>
                <a:gd name="connsiteX141" fmla="*/ 373027 w 690498"/>
                <a:gd name="connsiteY141" fmla="*/ 324317 h 465505"/>
                <a:gd name="connsiteX142" fmla="*/ 362127 w 690498"/>
                <a:gd name="connsiteY142" fmla="*/ 334612 h 465505"/>
                <a:gd name="connsiteX143" fmla="*/ 362127 w 690498"/>
                <a:gd name="connsiteY143" fmla="*/ 334612 h 465505"/>
                <a:gd name="connsiteX144" fmla="*/ 366367 w 690498"/>
                <a:gd name="connsiteY144" fmla="*/ 342787 h 465505"/>
                <a:gd name="connsiteX145" fmla="*/ 369091 w 690498"/>
                <a:gd name="connsiteY145" fmla="*/ 344907 h 465505"/>
                <a:gd name="connsiteX146" fmla="*/ 369091 w 690498"/>
                <a:gd name="connsiteY146" fmla="*/ 344907 h 465505"/>
                <a:gd name="connsiteX147" fmla="*/ 440250 w 690498"/>
                <a:gd name="connsiteY147" fmla="*/ 408494 h 465505"/>
                <a:gd name="connsiteX148" fmla="*/ 440250 w 690498"/>
                <a:gd name="connsiteY148" fmla="*/ 408494 h 465505"/>
                <a:gd name="connsiteX149" fmla="*/ 440250 w 690498"/>
                <a:gd name="connsiteY149" fmla="*/ 413641 h 465505"/>
                <a:gd name="connsiteX150" fmla="*/ 432377 w 690498"/>
                <a:gd name="connsiteY150" fmla="*/ 435139 h 465505"/>
                <a:gd name="connsiteX151" fmla="*/ 405125 w 690498"/>
                <a:gd name="connsiteY151" fmla="*/ 444223 h 465505"/>
                <a:gd name="connsiteX152" fmla="*/ 405125 w 690498"/>
                <a:gd name="connsiteY152" fmla="*/ 444223 h 465505"/>
                <a:gd name="connsiteX153" fmla="*/ 400582 w 690498"/>
                <a:gd name="connsiteY153" fmla="*/ 440892 h 465505"/>
                <a:gd name="connsiteX154" fmla="*/ 370303 w 690498"/>
                <a:gd name="connsiteY154" fmla="*/ 410613 h 465505"/>
                <a:gd name="connsiteX155" fmla="*/ 345172 w 690498"/>
                <a:gd name="connsiteY155" fmla="*/ 383362 h 465505"/>
                <a:gd name="connsiteX156" fmla="*/ 329427 w 690498"/>
                <a:gd name="connsiteY156" fmla="*/ 382120 h 465505"/>
                <a:gd name="connsiteX157" fmla="*/ 325490 w 690498"/>
                <a:gd name="connsiteY157" fmla="*/ 389720 h 465505"/>
                <a:gd name="connsiteX158" fmla="*/ 332151 w 690498"/>
                <a:gd name="connsiteY158" fmla="*/ 399410 h 465505"/>
                <a:gd name="connsiteX159" fmla="*/ 332151 w 690498"/>
                <a:gd name="connsiteY159" fmla="*/ 399410 h 465505"/>
                <a:gd name="connsiteX160" fmla="*/ 348503 w 690498"/>
                <a:gd name="connsiteY160" fmla="*/ 414549 h 465505"/>
                <a:gd name="connsiteX161" fmla="*/ 348503 w 690498"/>
                <a:gd name="connsiteY161" fmla="*/ 414549 h 465505"/>
                <a:gd name="connsiteX162" fmla="*/ 326096 w 690498"/>
                <a:gd name="connsiteY162" fmla="*/ 450976 h 465505"/>
                <a:gd name="connsiteX163" fmla="*/ 318223 w 690498"/>
                <a:gd name="connsiteY163" fmla="*/ 451793 h 465505"/>
                <a:gd name="connsiteX164" fmla="*/ 313075 w 690498"/>
                <a:gd name="connsiteY164" fmla="*/ 451793 h 465505"/>
                <a:gd name="connsiteX165" fmla="*/ 313075 w 690498"/>
                <a:gd name="connsiteY165" fmla="*/ 451793 h 465505"/>
                <a:gd name="connsiteX166" fmla="*/ 308835 w 690498"/>
                <a:gd name="connsiteY166" fmla="*/ 448462 h 465505"/>
                <a:gd name="connsiteX167" fmla="*/ 279465 w 690498"/>
                <a:gd name="connsiteY167" fmla="*/ 422119 h 465505"/>
                <a:gd name="connsiteX168" fmla="*/ 286732 w 690498"/>
                <a:gd name="connsiteY168" fmla="*/ 415155 h 465505"/>
                <a:gd name="connsiteX169" fmla="*/ 286732 w 690498"/>
                <a:gd name="connsiteY169" fmla="*/ 368040 h 465505"/>
                <a:gd name="connsiteX170" fmla="*/ 286732 w 690498"/>
                <a:gd name="connsiteY170" fmla="*/ 367919 h 465505"/>
                <a:gd name="connsiteX171" fmla="*/ 273714 w 690498"/>
                <a:gd name="connsiteY171" fmla="*/ 354899 h 465505"/>
                <a:gd name="connsiteX172" fmla="*/ 263113 w 690498"/>
                <a:gd name="connsiteY172" fmla="*/ 347329 h 465505"/>
                <a:gd name="connsiteX173" fmla="*/ 259479 w 690498"/>
                <a:gd name="connsiteY173" fmla="*/ 347329 h 465505"/>
                <a:gd name="connsiteX174" fmla="*/ 259479 w 690498"/>
                <a:gd name="connsiteY174" fmla="*/ 343393 h 465505"/>
                <a:gd name="connsiteX175" fmla="*/ 253425 w 690498"/>
                <a:gd name="connsiteY175" fmla="*/ 305543 h 465505"/>
                <a:gd name="connsiteX176" fmla="*/ 240403 w 690498"/>
                <a:gd name="connsiteY176" fmla="*/ 292524 h 465505"/>
                <a:gd name="connsiteX177" fmla="*/ 228897 w 690498"/>
                <a:gd name="connsiteY177" fmla="*/ 284954 h 465505"/>
                <a:gd name="connsiteX178" fmla="*/ 225264 w 690498"/>
                <a:gd name="connsiteY178" fmla="*/ 283440 h 465505"/>
                <a:gd name="connsiteX179" fmla="*/ 225264 w 690498"/>
                <a:gd name="connsiteY179" fmla="*/ 279806 h 465505"/>
                <a:gd name="connsiteX180" fmla="*/ 227688 w 690498"/>
                <a:gd name="connsiteY180" fmla="*/ 267392 h 465505"/>
                <a:gd name="connsiteX181" fmla="*/ 217997 w 690498"/>
                <a:gd name="connsiteY181" fmla="*/ 243774 h 465505"/>
                <a:gd name="connsiteX182" fmla="*/ 205282 w 690498"/>
                <a:gd name="connsiteY182" fmla="*/ 230753 h 465505"/>
                <a:gd name="connsiteX183" fmla="*/ 181663 w 690498"/>
                <a:gd name="connsiteY183" fmla="*/ 220761 h 465505"/>
                <a:gd name="connsiteX184" fmla="*/ 172578 w 690498"/>
                <a:gd name="connsiteY184" fmla="*/ 220761 h 465505"/>
                <a:gd name="connsiteX185" fmla="*/ 169247 w 690498"/>
                <a:gd name="connsiteY185" fmla="*/ 220761 h 465505"/>
                <a:gd name="connsiteX186" fmla="*/ 167433 w 690498"/>
                <a:gd name="connsiteY186" fmla="*/ 217733 h 465505"/>
                <a:gd name="connsiteX187" fmla="*/ 159863 w 690498"/>
                <a:gd name="connsiteY187" fmla="*/ 205319 h 465505"/>
                <a:gd name="connsiteX188" fmla="*/ 146841 w 690498"/>
                <a:gd name="connsiteY188" fmla="*/ 192299 h 465505"/>
                <a:gd name="connsiteX189" fmla="*/ 99607 w 690498"/>
                <a:gd name="connsiteY189" fmla="*/ 192178 h 465505"/>
                <a:gd name="connsiteX190" fmla="*/ 99607 w 690498"/>
                <a:gd name="connsiteY190" fmla="*/ 192299 h 465505"/>
                <a:gd name="connsiteX191" fmla="*/ 77500 w 690498"/>
                <a:gd name="connsiteY191" fmla="*/ 213797 h 465505"/>
                <a:gd name="connsiteX192" fmla="*/ 73260 w 690498"/>
                <a:gd name="connsiteY192" fmla="*/ 213797 h 465505"/>
                <a:gd name="connsiteX193" fmla="*/ 50854 w 690498"/>
                <a:gd name="connsiteY193" fmla="*/ 205924 h 465505"/>
                <a:gd name="connsiteX194" fmla="*/ 50854 w 690498"/>
                <a:gd name="connsiteY194" fmla="*/ 205924 h 465505"/>
                <a:gd name="connsiteX195" fmla="*/ 23302 w 690498"/>
                <a:gd name="connsiteY195" fmla="*/ 158689 h 465505"/>
                <a:gd name="connsiteX196" fmla="*/ 23302 w 690498"/>
                <a:gd name="connsiteY196" fmla="*/ 110544 h 465505"/>
                <a:gd name="connsiteX197" fmla="*/ 75079 w 690498"/>
                <a:gd name="connsiteY197" fmla="*/ 40296 h 465505"/>
                <a:gd name="connsiteX198" fmla="*/ 125041 w 690498"/>
                <a:gd name="connsiteY198" fmla="*/ 40296 h 465505"/>
                <a:gd name="connsiteX199" fmla="*/ 191351 w 690498"/>
                <a:gd name="connsiteY199" fmla="*/ 50288 h 465505"/>
                <a:gd name="connsiteX200" fmla="*/ 205282 w 690498"/>
                <a:gd name="connsiteY200" fmla="*/ 50288 h 465505"/>
                <a:gd name="connsiteX201" fmla="*/ 247067 w 690498"/>
                <a:gd name="connsiteY201" fmla="*/ 40296 h 465505"/>
                <a:gd name="connsiteX202" fmla="*/ 298844 w 690498"/>
                <a:gd name="connsiteY202" fmla="*/ 31212 h 465505"/>
                <a:gd name="connsiteX203" fmla="*/ 312165 w 690498"/>
                <a:gd name="connsiteY203" fmla="*/ 31212 h 465505"/>
                <a:gd name="connsiteX204" fmla="*/ 300659 w 690498"/>
                <a:gd name="connsiteY204" fmla="*/ 37874 h 465505"/>
                <a:gd name="connsiteX205" fmla="*/ 243734 w 690498"/>
                <a:gd name="connsiteY205" fmla="*/ 91771 h 465505"/>
                <a:gd name="connsiteX206" fmla="*/ 243734 w 690498"/>
                <a:gd name="connsiteY206" fmla="*/ 135979 h 465505"/>
                <a:gd name="connsiteX207" fmla="*/ 327305 w 690498"/>
                <a:gd name="connsiteY207" fmla="*/ 141732 h 465505"/>
                <a:gd name="connsiteX208" fmla="*/ 379388 w 690498"/>
                <a:gd name="connsiteY208" fmla="*/ 133254 h 465505"/>
                <a:gd name="connsiteX209" fmla="*/ 523818 w 690498"/>
                <a:gd name="connsiteY209" fmla="*/ 273750 h 465505"/>
                <a:gd name="connsiteX210" fmla="*/ 523818 w 690498"/>
                <a:gd name="connsiteY210" fmla="*/ 273750 h 465505"/>
                <a:gd name="connsiteX211" fmla="*/ 548952 w 690498"/>
                <a:gd name="connsiteY211" fmla="*/ 297065 h 465505"/>
                <a:gd name="connsiteX212" fmla="*/ 558337 w 690498"/>
                <a:gd name="connsiteY212" fmla="*/ 320078 h 465505"/>
                <a:gd name="connsiteX213" fmla="*/ 664012 w 690498"/>
                <a:gd name="connsiteY213" fmla="*/ 135071 h 465505"/>
                <a:gd name="connsiteX214" fmla="*/ 650690 w 690498"/>
                <a:gd name="connsiteY214" fmla="*/ 160808 h 465505"/>
                <a:gd name="connsiteX215" fmla="*/ 562879 w 690498"/>
                <a:gd name="connsiteY215" fmla="*/ 249224 h 465505"/>
                <a:gd name="connsiteX216" fmla="*/ 540776 w 690498"/>
                <a:gd name="connsiteY216" fmla="*/ 257097 h 465505"/>
                <a:gd name="connsiteX217" fmla="*/ 523518 w 690498"/>
                <a:gd name="connsiteY217" fmla="*/ 252554 h 465505"/>
                <a:gd name="connsiteX218" fmla="*/ 503533 w 690498"/>
                <a:gd name="connsiteY218" fmla="*/ 233781 h 465505"/>
                <a:gd name="connsiteX219" fmla="*/ 392103 w 690498"/>
                <a:gd name="connsiteY219" fmla="*/ 119325 h 465505"/>
                <a:gd name="connsiteX220" fmla="*/ 366063 w 690498"/>
                <a:gd name="connsiteY220" fmla="*/ 109030 h 465505"/>
                <a:gd name="connsiteX221" fmla="*/ 316405 w 690498"/>
                <a:gd name="connsiteY221" fmla="*/ 122959 h 465505"/>
                <a:gd name="connsiteX222" fmla="*/ 259782 w 690498"/>
                <a:gd name="connsiteY222" fmla="*/ 126895 h 465505"/>
                <a:gd name="connsiteX223" fmla="*/ 259782 w 690498"/>
                <a:gd name="connsiteY223" fmla="*/ 102672 h 465505"/>
                <a:gd name="connsiteX224" fmla="*/ 363946 w 690498"/>
                <a:gd name="connsiteY224" fmla="*/ 35149 h 465505"/>
                <a:gd name="connsiteX225" fmla="*/ 495963 w 690498"/>
                <a:gd name="connsiteY225" fmla="*/ 60886 h 465505"/>
                <a:gd name="connsiteX226" fmla="*/ 501715 w 690498"/>
                <a:gd name="connsiteY226" fmla="*/ 62703 h 465505"/>
                <a:gd name="connsiteX227" fmla="*/ 543803 w 690498"/>
                <a:gd name="connsiteY227" fmla="*/ 29395 h 465505"/>
                <a:gd name="connsiteX228" fmla="*/ 568938 w 690498"/>
                <a:gd name="connsiteY228" fmla="*/ 21220 h 465505"/>
                <a:gd name="connsiteX229" fmla="*/ 592553 w 690498"/>
                <a:gd name="connsiteY229" fmla="*/ 33332 h 465505"/>
                <a:gd name="connsiteX230" fmla="*/ 655839 w 690498"/>
                <a:gd name="connsiteY230" fmla="*/ 108425 h 465505"/>
                <a:gd name="connsiteX231" fmla="*/ 665527 w 690498"/>
                <a:gd name="connsiteY231" fmla="*/ 135071 h 46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690498" h="465505">
                  <a:moveTo>
                    <a:pt x="674915" y="94496"/>
                  </a:moveTo>
                  <a:lnTo>
                    <a:pt x="611629" y="19706"/>
                  </a:lnTo>
                  <a:cubicBezTo>
                    <a:pt x="591647" y="-3942"/>
                    <a:pt x="556219" y="-6970"/>
                    <a:pt x="532600" y="12954"/>
                  </a:cubicBezTo>
                  <a:cubicBezTo>
                    <a:pt x="532600" y="12984"/>
                    <a:pt x="532600" y="13014"/>
                    <a:pt x="532600" y="13045"/>
                  </a:cubicBezTo>
                  <a:lnTo>
                    <a:pt x="499597" y="38782"/>
                  </a:lnTo>
                  <a:lnTo>
                    <a:pt x="497778" y="38782"/>
                  </a:lnTo>
                  <a:cubicBezTo>
                    <a:pt x="454784" y="23370"/>
                    <a:pt x="409668" y="15164"/>
                    <a:pt x="363946" y="14558"/>
                  </a:cubicBezTo>
                  <a:cubicBezTo>
                    <a:pt x="357281" y="15346"/>
                    <a:pt x="350924" y="16860"/>
                    <a:pt x="344566" y="19101"/>
                  </a:cubicBezTo>
                  <a:lnTo>
                    <a:pt x="344566" y="19101"/>
                  </a:lnTo>
                  <a:lnTo>
                    <a:pt x="344566" y="19101"/>
                  </a:lnTo>
                  <a:cubicBezTo>
                    <a:pt x="311563" y="5021"/>
                    <a:pt x="274316" y="5021"/>
                    <a:pt x="241312" y="19101"/>
                  </a:cubicBezTo>
                  <a:lnTo>
                    <a:pt x="241312" y="19101"/>
                  </a:lnTo>
                  <a:cubicBezTo>
                    <a:pt x="231019" y="24096"/>
                    <a:pt x="219815" y="26761"/>
                    <a:pt x="208612" y="26973"/>
                  </a:cubicBezTo>
                  <a:lnTo>
                    <a:pt x="193472" y="26973"/>
                  </a:lnTo>
                  <a:cubicBezTo>
                    <a:pt x="158044" y="26973"/>
                    <a:pt x="148356" y="26973"/>
                    <a:pt x="140787" y="21220"/>
                  </a:cubicBezTo>
                  <a:cubicBezTo>
                    <a:pt x="120801" y="479"/>
                    <a:pt x="87798" y="-188"/>
                    <a:pt x="67206" y="19736"/>
                  </a:cubicBezTo>
                  <a:cubicBezTo>
                    <a:pt x="65691" y="21159"/>
                    <a:pt x="64179" y="22673"/>
                    <a:pt x="62966" y="24248"/>
                  </a:cubicBezTo>
                  <a:lnTo>
                    <a:pt x="11190" y="94799"/>
                  </a:lnTo>
                  <a:cubicBezTo>
                    <a:pt x="-13338" y="121142"/>
                    <a:pt x="4529" y="158689"/>
                    <a:pt x="13005" y="173525"/>
                  </a:cubicBezTo>
                  <a:lnTo>
                    <a:pt x="40560" y="220156"/>
                  </a:lnTo>
                  <a:cubicBezTo>
                    <a:pt x="45103" y="224819"/>
                    <a:pt x="50854" y="228422"/>
                    <a:pt x="56912" y="230753"/>
                  </a:cubicBezTo>
                  <a:lnTo>
                    <a:pt x="62966" y="233479"/>
                  </a:lnTo>
                  <a:lnTo>
                    <a:pt x="36623" y="259216"/>
                  </a:lnTo>
                  <a:cubicBezTo>
                    <a:pt x="23605" y="272176"/>
                    <a:pt x="23605" y="293280"/>
                    <a:pt x="36623" y="306331"/>
                  </a:cubicBezTo>
                  <a:cubicBezTo>
                    <a:pt x="36623" y="306361"/>
                    <a:pt x="36623" y="306422"/>
                    <a:pt x="36623" y="306452"/>
                  </a:cubicBezTo>
                  <a:lnTo>
                    <a:pt x="49342" y="319472"/>
                  </a:lnTo>
                  <a:cubicBezTo>
                    <a:pt x="52976" y="323106"/>
                    <a:pt x="57215" y="325831"/>
                    <a:pt x="62057" y="327345"/>
                  </a:cubicBezTo>
                  <a:lnTo>
                    <a:pt x="65088" y="327345"/>
                  </a:lnTo>
                  <a:lnTo>
                    <a:pt x="65088" y="330978"/>
                  </a:lnTo>
                  <a:cubicBezTo>
                    <a:pt x="62360" y="342333"/>
                    <a:pt x="65691" y="354293"/>
                    <a:pt x="73563" y="362771"/>
                  </a:cubicBezTo>
                  <a:lnTo>
                    <a:pt x="86585" y="375792"/>
                  </a:lnTo>
                  <a:cubicBezTo>
                    <a:pt x="92640" y="382181"/>
                    <a:pt x="101422" y="385784"/>
                    <a:pt x="110204" y="385784"/>
                  </a:cubicBezTo>
                  <a:cubicBezTo>
                    <a:pt x="114444" y="385784"/>
                    <a:pt x="118679" y="384936"/>
                    <a:pt x="122616" y="383362"/>
                  </a:cubicBezTo>
                  <a:lnTo>
                    <a:pt x="126249" y="383362"/>
                  </a:lnTo>
                  <a:lnTo>
                    <a:pt x="128068" y="386390"/>
                  </a:lnTo>
                  <a:cubicBezTo>
                    <a:pt x="129886" y="390841"/>
                    <a:pt x="132307" y="394959"/>
                    <a:pt x="135638" y="398501"/>
                  </a:cubicBezTo>
                  <a:lnTo>
                    <a:pt x="148659" y="411521"/>
                  </a:lnTo>
                  <a:cubicBezTo>
                    <a:pt x="158953" y="421544"/>
                    <a:pt x="174093" y="424209"/>
                    <a:pt x="187111" y="418183"/>
                  </a:cubicBezTo>
                  <a:lnTo>
                    <a:pt x="190445" y="416366"/>
                  </a:lnTo>
                  <a:lnTo>
                    <a:pt x="192866" y="419697"/>
                  </a:lnTo>
                  <a:cubicBezTo>
                    <a:pt x="194378" y="423906"/>
                    <a:pt x="197106" y="427691"/>
                    <a:pt x="200133" y="430900"/>
                  </a:cubicBezTo>
                  <a:lnTo>
                    <a:pt x="212852" y="443921"/>
                  </a:lnTo>
                  <a:cubicBezTo>
                    <a:pt x="226173" y="456547"/>
                    <a:pt x="246764" y="456547"/>
                    <a:pt x="260086" y="443921"/>
                  </a:cubicBezTo>
                  <a:lnTo>
                    <a:pt x="271289" y="432717"/>
                  </a:lnTo>
                  <a:lnTo>
                    <a:pt x="291880" y="449976"/>
                  </a:lnTo>
                  <a:cubicBezTo>
                    <a:pt x="297026" y="454973"/>
                    <a:pt x="303084" y="458636"/>
                    <a:pt x="310047" y="460574"/>
                  </a:cubicBezTo>
                  <a:lnTo>
                    <a:pt x="310047" y="460574"/>
                  </a:lnTo>
                  <a:cubicBezTo>
                    <a:pt x="327608" y="469265"/>
                    <a:pt x="348503" y="465722"/>
                    <a:pt x="362127" y="451793"/>
                  </a:cubicBezTo>
                  <a:cubicBezTo>
                    <a:pt x="366063" y="447766"/>
                    <a:pt x="368788" y="443042"/>
                    <a:pt x="370909" y="437865"/>
                  </a:cubicBezTo>
                  <a:lnTo>
                    <a:pt x="373330" y="431809"/>
                  </a:lnTo>
                  <a:lnTo>
                    <a:pt x="383022" y="440590"/>
                  </a:lnTo>
                  <a:cubicBezTo>
                    <a:pt x="388167" y="445435"/>
                    <a:pt x="394225" y="448977"/>
                    <a:pt x="400885" y="450885"/>
                  </a:cubicBezTo>
                  <a:lnTo>
                    <a:pt x="400885" y="450885"/>
                  </a:lnTo>
                  <a:cubicBezTo>
                    <a:pt x="418446" y="459514"/>
                    <a:pt x="439341" y="455851"/>
                    <a:pt x="452965" y="441801"/>
                  </a:cubicBezTo>
                  <a:cubicBezTo>
                    <a:pt x="458417" y="436199"/>
                    <a:pt x="462354" y="429174"/>
                    <a:pt x="463865" y="421514"/>
                  </a:cubicBezTo>
                  <a:lnTo>
                    <a:pt x="463865" y="417274"/>
                  </a:lnTo>
                  <a:lnTo>
                    <a:pt x="468105" y="417274"/>
                  </a:lnTo>
                  <a:cubicBezTo>
                    <a:pt x="473254" y="419515"/>
                    <a:pt x="479005" y="420636"/>
                    <a:pt x="484760" y="420605"/>
                  </a:cubicBezTo>
                  <a:cubicBezTo>
                    <a:pt x="508981" y="420605"/>
                    <a:pt x="528664" y="400954"/>
                    <a:pt x="528664" y="376731"/>
                  </a:cubicBezTo>
                  <a:cubicBezTo>
                    <a:pt x="528664" y="376307"/>
                    <a:pt x="528664" y="375913"/>
                    <a:pt x="528664" y="375489"/>
                  </a:cubicBezTo>
                  <a:cubicBezTo>
                    <a:pt x="528664" y="373582"/>
                    <a:pt x="528664" y="371643"/>
                    <a:pt x="528664" y="369736"/>
                  </a:cubicBezTo>
                  <a:lnTo>
                    <a:pt x="528664" y="364891"/>
                  </a:lnTo>
                  <a:lnTo>
                    <a:pt x="541685" y="364891"/>
                  </a:lnTo>
                  <a:cubicBezTo>
                    <a:pt x="553192" y="364225"/>
                    <a:pt x="564092" y="359259"/>
                    <a:pt x="571965" y="350963"/>
                  </a:cubicBezTo>
                  <a:cubicBezTo>
                    <a:pt x="587408" y="333401"/>
                    <a:pt x="586498" y="306845"/>
                    <a:pt x="569843" y="290404"/>
                  </a:cubicBezTo>
                  <a:lnTo>
                    <a:pt x="554400" y="275870"/>
                  </a:lnTo>
                  <a:lnTo>
                    <a:pt x="561368" y="273447"/>
                  </a:lnTo>
                  <a:cubicBezTo>
                    <a:pt x="568635" y="271328"/>
                    <a:pt x="574992" y="267725"/>
                    <a:pt x="580743" y="262850"/>
                  </a:cubicBezTo>
                  <a:lnTo>
                    <a:pt x="668251" y="174737"/>
                  </a:lnTo>
                  <a:cubicBezTo>
                    <a:pt x="679758" y="164472"/>
                    <a:pt x="687327" y="150392"/>
                    <a:pt x="689146" y="135071"/>
                  </a:cubicBezTo>
                  <a:cubicBezTo>
                    <a:pt x="690055" y="120204"/>
                    <a:pt x="684906" y="105579"/>
                    <a:pt x="674915" y="94496"/>
                  </a:cubicBezTo>
                  <a:close/>
                  <a:moveTo>
                    <a:pt x="69328" y="313113"/>
                  </a:moveTo>
                  <a:cubicBezTo>
                    <a:pt x="65088" y="313113"/>
                    <a:pt x="61152" y="311357"/>
                    <a:pt x="58121" y="308269"/>
                  </a:cubicBezTo>
                  <a:lnTo>
                    <a:pt x="45103" y="295249"/>
                  </a:lnTo>
                  <a:cubicBezTo>
                    <a:pt x="42379" y="292190"/>
                    <a:pt x="40560" y="288224"/>
                    <a:pt x="40560" y="284045"/>
                  </a:cubicBezTo>
                  <a:cubicBezTo>
                    <a:pt x="40560" y="279927"/>
                    <a:pt x="42379" y="275991"/>
                    <a:pt x="45406" y="273145"/>
                  </a:cubicBezTo>
                  <a:lnTo>
                    <a:pt x="113837" y="205622"/>
                  </a:lnTo>
                  <a:cubicBezTo>
                    <a:pt x="116865" y="202715"/>
                    <a:pt x="120498" y="201080"/>
                    <a:pt x="124738" y="201080"/>
                  </a:cubicBezTo>
                  <a:cubicBezTo>
                    <a:pt x="128977" y="201080"/>
                    <a:pt x="133217" y="202836"/>
                    <a:pt x="136244" y="205924"/>
                  </a:cubicBezTo>
                  <a:lnTo>
                    <a:pt x="148959" y="218944"/>
                  </a:lnTo>
                  <a:cubicBezTo>
                    <a:pt x="153502" y="223699"/>
                    <a:pt x="154714" y="230814"/>
                    <a:pt x="151990" y="236810"/>
                  </a:cubicBezTo>
                  <a:lnTo>
                    <a:pt x="151990" y="236810"/>
                  </a:lnTo>
                  <a:lnTo>
                    <a:pt x="76897" y="310691"/>
                  </a:lnTo>
                  <a:cubicBezTo>
                    <a:pt x="74473" y="312114"/>
                    <a:pt x="72052" y="312932"/>
                    <a:pt x="69328" y="313113"/>
                  </a:cubicBezTo>
                  <a:close/>
                  <a:moveTo>
                    <a:pt x="117168" y="366102"/>
                  </a:moveTo>
                  <a:cubicBezTo>
                    <a:pt x="114141" y="368828"/>
                    <a:pt x="110507" y="370432"/>
                    <a:pt x="106571" y="370644"/>
                  </a:cubicBezTo>
                  <a:cubicBezTo>
                    <a:pt x="102028" y="370735"/>
                    <a:pt x="97788" y="368979"/>
                    <a:pt x="94761" y="365800"/>
                  </a:cubicBezTo>
                  <a:lnTo>
                    <a:pt x="82043" y="352780"/>
                  </a:lnTo>
                  <a:cubicBezTo>
                    <a:pt x="75988" y="346663"/>
                    <a:pt x="75988" y="336792"/>
                    <a:pt x="82043" y="330675"/>
                  </a:cubicBezTo>
                  <a:lnTo>
                    <a:pt x="87495" y="325528"/>
                  </a:lnTo>
                  <a:cubicBezTo>
                    <a:pt x="89309" y="324165"/>
                    <a:pt x="91128" y="322651"/>
                    <a:pt x="92640" y="320986"/>
                  </a:cubicBezTo>
                  <a:lnTo>
                    <a:pt x="161071" y="253766"/>
                  </a:lnTo>
                  <a:cubicBezTo>
                    <a:pt x="162587" y="252403"/>
                    <a:pt x="163799" y="250889"/>
                    <a:pt x="165008" y="249224"/>
                  </a:cubicBezTo>
                  <a:lnTo>
                    <a:pt x="172275" y="241957"/>
                  </a:lnTo>
                  <a:cubicBezTo>
                    <a:pt x="178333" y="236083"/>
                    <a:pt x="188324" y="236083"/>
                    <a:pt x="194378" y="241957"/>
                  </a:cubicBezTo>
                  <a:lnTo>
                    <a:pt x="207400" y="255280"/>
                  </a:lnTo>
                  <a:cubicBezTo>
                    <a:pt x="210427" y="258247"/>
                    <a:pt x="211942" y="262274"/>
                    <a:pt x="211942" y="266483"/>
                  </a:cubicBezTo>
                  <a:cubicBezTo>
                    <a:pt x="211942" y="270631"/>
                    <a:pt x="210124" y="274598"/>
                    <a:pt x="207097" y="277384"/>
                  </a:cubicBezTo>
                  <a:close/>
                  <a:moveTo>
                    <a:pt x="177727" y="400621"/>
                  </a:moveTo>
                  <a:cubicBezTo>
                    <a:pt x="174699" y="403528"/>
                    <a:pt x="171066" y="405163"/>
                    <a:pt x="166826" y="405163"/>
                  </a:cubicBezTo>
                  <a:cubicBezTo>
                    <a:pt x="162587" y="405102"/>
                    <a:pt x="158347" y="403376"/>
                    <a:pt x="155320" y="400318"/>
                  </a:cubicBezTo>
                  <a:lnTo>
                    <a:pt x="142601" y="387298"/>
                  </a:lnTo>
                  <a:cubicBezTo>
                    <a:pt x="136547" y="381181"/>
                    <a:pt x="136547" y="371311"/>
                    <a:pt x="142601" y="365194"/>
                  </a:cubicBezTo>
                  <a:lnTo>
                    <a:pt x="204979" y="304635"/>
                  </a:lnTo>
                  <a:cubicBezTo>
                    <a:pt x="211336" y="298700"/>
                    <a:pt x="221024" y="298700"/>
                    <a:pt x="227385" y="304635"/>
                  </a:cubicBezTo>
                  <a:lnTo>
                    <a:pt x="240100" y="317655"/>
                  </a:lnTo>
                  <a:cubicBezTo>
                    <a:pt x="246158" y="323772"/>
                    <a:pt x="246158" y="333643"/>
                    <a:pt x="240100" y="339759"/>
                  </a:cubicBezTo>
                  <a:close/>
                  <a:moveTo>
                    <a:pt x="272501" y="402741"/>
                  </a:moveTo>
                  <a:lnTo>
                    <a:pt x="242222" y="433020"/>
                  </a:lnTo>
                  <a:cubicBezTo>
                    <a:pt x="239195" y="435805"/>
                    <a:pt x="235258" y="437411"/>
                    <a:pt x="231322" y="437562"/>
                  </a:cubicBezTo>
                  <a:cubicBezTo>
                    <a:pt x="227082" y="437441"/>
                    <a:pt x="222842" y="435715"/>
                    <a:pt x="219815" y="432717"/>
                  </a:cubicBezTo>
                  <a:lnTo>
                    <a:pt x="207097" y="419697"/>
                  </a:lnTo>
                  <a:cubicBezTo>
                    <a:pt x="204069" y="416730"/>
                    <a:pt x="202554" y="412702"/>
                    <a:pt x="202554" y="408494"/>
                  </a:cubicBezTo>
                  <a:cubicBezTo>
                    <a:pt x="202554" y="404255"/>
                    <a:pt x="204373" y="400227"/>
                    <a:pt x="207400" y="397290"/>
                  </a:cubicBezTo>
                  <a:lnTo>
                    <a:pt x="237679" y="367011"/>
                  </a:lnTo>
                  <a:cubicBezTo>
                    <a:pt x="244037" y="360925"/>
                    <a:pt x="253728" y="360925"/>
                    <a:pt x="260086" y="367011"/>
                  </a:cubicBezTo>
                  <a:lnTo>
                    <a:pt x="272804" y="380334"/>
                  </a:lnTo>
                  <a:cubicBezTo>
                    <a:pt x="278859" y="386450"/>
                    <a:pt x="278859" y="396321"/>
                    <a:pt x="272804" y="402438"/>
                  </a:cubicBezTo>
                  <a:close/>
                  <a:moveTo>
                    <a:pt x="556825" y="320078"/>
                  </a:moveTo>
                  <a:cubicBezTo>
                    <a:pt x="556825" y="327950"/>
                    <a:pt x="554097" y="335551"/>
                    <a:pt x="548649" y="341273"/>
                  </a:cubicBezTo>
                  <a:cubicBezTo>
                    <a:pt x="543197" y="347117"/>
                    <a:pt x="535627" y="350599"/>
                    <a:pt x="527754" y="350963"/>
                  </a:cubicBezTo>
                  <a:lnTo>
                    <a:pt x="521397" y="350963"/>
                  </a:lnTo>
                  <a:lnTo>
                    <a:pt x="521397" y="350963"/>
                  </a:lnTo>
                  <a:lnTo>
                    <a:pt x="516551" y="347632"/>
                  </a:lnTo>
                  <a:cubicBezTo>
                    <a:pt x="470226" y="303727"/>
                    <a:pt x="441459" y="276172"/>
                    <a:pt x="431468" y="265877"/>
                  </a:cubicBezTo>
                  <a:lnTo>
                    <a:pt x="431468" y="265877"/>
                  </a:lnTo>
                  <a:lnTo>
                    <a:pt x="429649" y="265877"/>
                  </a:lnTo>
                  <a:cubicBezTo>
                    <a:pt x="427835" y="264636"/>
                    <a:pt x="425410" y="264000"/>
                    <a:pt x="423292" y="264061"/>
                  </a:cubicBezTo>
                  <a:cubicBezTo>
                    <a:pt x="417541" y="263879"/>
                    <a:pt x="412695" y="268481"/>
                    <a:pt x="412392" y="274356"/>
                  </a:cubicBezTo>
                  <a:cubicBezTo>
                    <a:pt x="412392" y="274356"/>
                    <a:pt x="412392" y="274356"/>
                    <a:pt x="412392" y="274356"/>
                  </a:cubicBezTo>
                  <a:lnTo>
                    <a:pt x="416934" y="283440"/>
                  </a:lnTo>
                  <a:lnTo>
                    <a:pt x="495357" y="357019"/>
                  </a:lnTo>
                  <a:cubicBezTo>
                    <a:pt x="501108" y="362499"/>
                    <a:pt x="504442" y="369978"/>
                    <a:pt x="504742" y="377911"/>
                  </a:cubicBezTo>
                  <a:cubicBezTo>
                    <a:pt x="505045" y="385875"/>
                    <a:pt x="502018" y="393596"/>
                    <a:pt x="496569" y="399410"/>
                  </a:cubicBezTo>
                  <a:cubicBezTo>
                    <a:pt x="489602" y="406616"/>
                    <a:pt x="479611" y="409917"/>
                    <a:pt x="469620" y="408191"/>
                  </a:cubicBezTo>
                  <a:lnTo>
                    <a:pt x="469620" y="408191"/>
                  </a:lnTo>
                  <a:cubicBezTo>
                    <a:pt x="468105" y="407192"/>
                    <a:pt x="466593" y="406101"/>
                    <a:pt x="465078" y="404860"/>
                  </a:cubicBezTo>
                  <a:lnTo>
                    <a:pt x="461444" y="400924"/>
                  </a:lnTo>
                  <a:cubicBezTo>
                    <a:pt x="459023" y="394838"/>
                    <a:pt x="455390" y="389357"/>
                    <a:pt x="450544" y="384876"/>
                  </a:cubicBezTo>
                  <a:lnTo>
                    <a:pt x="379085" y="324317"/>
                  </a:lnTo>
                  <a:lnTo>
                    <a:pt x="377267" y="324317"/>
                  </a:lnTo>
                  <a:cubicBezTo>
                    <a:pt x="375755" y="324014"/>
                    <a:pt x="374543" y="324014"/>
                    <a:pt x="373027" y="324317"/>
                  </a:cubicBezTo>
                  <a:cubicBezTo>
                    <a:pt x="367276" y="324135"/>
                    <a:pt x="362430" y="328768"/>
                    <a:pt x="362127" y="334612"/>
                  </a:cubicBezTo>
                  <a:cubicBezTo>
                    <a:pt x="362127" y="334612"/>
                    <a:pt x="362127" y="334612"/>
                    <a:pt x="362127" y="334612"/>
                  </a:cubicBezTo>
                  <a:cubicBezTo>
                    <a:pt x="362127" y="337882"/>
                    <a:pt x="363642" y="340940"/>
                    <a:pt x="366367" y="342787"/>
                  </a:cubicBezTo>
                  <a:lnTo>
                    <a:pt x="369091" y="344907"/>
                  </a:lnTo>
                  <a:lnTo>
                    <a:pt x="369091" y="344907"/>
                  </a:lnTo>
                  <a:lnTo>
                    <a:pt x="440250" y="408494"/>
                  </a:lnTo>
                  <a:lnTo>
                    <a:pt x="440250" y="408494"/>
                  </a:lnTo>
                  <a:cubicBezTo>
                    <a:pt x="440250" y="410219"/>
                    <a:pt x="440250" y="411915"/>
                    <a:pt x="440250" y="413641"/>
                  </a:cubicBezTo>
                  <a:cubicBezTo>
                    <a:pt x="440550" y="421574"/>
                    <a:pt x="437825" y="429265"/>
                    <a:pt x="432377" y="435139"/>
                  </a:cubicBezTo>
                  <a:cubicBezTo>
                    <a:pt x="425410" y="442558"/>
                    <a:pt x="415116" y="445979"/>
                    <a:pt x="405125" y="444223"/>
                  </a:cubicBezTo>
                  <a:lnTo>
                    <a:pt x="405125" y="444223"/>
                  </a:lnTo>
                  <a:cubicBezTo>
                    <a:pt x="403610" y="443224"/>
                    <a:pt x="402098" y="442134"/>
                    <a:pt x="400582" y="440892"/>
                  </a:cubicBezTo>
                  <a:lnTo>
                    <a:pt x="370303" y="410613"/>
                  </a:lnTo>
                  <a:cubicBezTo>
                    <a:pt x="353648" y="392143"/>
                    <a:pt x="347290" y="385784"/>
                    <a:pt x="345172" y="383362"/>
                  </a:cubicBezTo>
                  <a:cubicBezTo>
                    <a:pt x="341236" y="378668"/>
                    <a:pt x="333969" y="378093"/>
                    <a:pt x="329427" y="382120"/>
                  </a:cubicBezTo>
                  <a:cubicBezTo>
                    <a:pt x="327002" y="384058"/>
                    <a:pt x="325793" y="386783"/>
                    <a:pt x="325490" y="389720"/>
                  </a:cubicBezTo>
                  <a:cubicBezTo>
                    <a:pt x="325490" y="393960"/>
                    <a:pt x="328214" y="397745"/>
                    <a:pt x="332151" y="399410"/>
                  </a:cubicBezTo>
                  <a:lnTo>
                    <a:pt x="332151" y="399410"/>
                  </a:lnTo>
                  <a:lnTo>
                    <a:pt x="348503" y="414549"/>
                  </a:lnTo>
                  <a:lnTo>
                    <a:pt x="348503" y="414549"/>
                  </a:lnTo>
                  <a:cubicBezTo>
                    <a:pt x="352439" y="430810"/>
                    <a:pt x="342142" y="447130"/>
                    <a:pt x="326096" y="450976"/>
                  </a:cubicBezTo>
                  <a:cubicBezTo>
                    <a:pt x="323368" y="451581"/>
                    <a:pt x="320947" y="451854"/>
                    <a:pt x="318223" y="451793"/>
                  </a:cubicBezTo>
                  <a:lnTo>
                    <a:pt x="313075" y="451793"/>
                  </a:lnTo>
                  <a:lnTo>
                    <a:pt x="313075" y="451793"/>
                  </a:lnTo>
                  <a:lnTo>
                    <a:pt x="308835" y="448462"/>
                  </a:lnTo>
                  <a:lnTo>
                    <a:pt x="279465" y="422119"/>
                  </a:lnTo>
                  <a:lnTo>
                    <a:pt x="286732" y="415155"/>
                  </a:lnTo>
                  <a:cubicBezTo>
                    <a:pt x="299753" y="402195"/>
                    <a:pt x="299753" y="381091"/>
                    <a:pt x="286732" y="368040"/>
                  </a:cubicBezTo>
                  <a:cubicBezTo>
                    <a:pt x="286732" y="368010"/>
                    <a:pt x="286732" y="367949"/>
                    <a:pt x="286732" y="367919"/>
                  </a:cubicBezTo>
                  <a:lnTo>
                    <a:pt x="273714" y="354899"/>
                  </a:lnTo>
                  <a:cubicBezTo>
                    <a:pt x="270683" y="351689"/>
                    <a:pt x="267049" y="349116"/>
                    <a:pt x="263113" y="347329"/>
                  </a:cubicBezTo>
                  <a:lnTo>
                    <a:pt x="259479" y="347329"/>
                  </a:lnTo>
                  <a:lnTo>
                    <a:pt x="259479" y="343393"/>
                  </a:lnTo>
                  <a:cubicBezTo>
                    <a:pt x="265537" y="330736"/>
                    <a:pt x="263113" y="315687"/>
                    <a:pt x="253425" y="305543"/>
                  </a:cubicBezTo>
                  <a:lnTo>
                    <a:pt x="240403" y="292524"/>
                  </a:lnTo>
                  <a:cubicBezTo>
                    <a:pt x="237073" y="289162"/>
                    <a:pt x="233136" y="286558"/>
                    <a:pt x="228897" y="284954"/>
                  </a:cubicBezTo>
                  <a:lnTo>
                    <a:pt x="225264" y="283440"/>
                  </a:lnTo>
                  <a:lnTo>
                    <a:pt x="225264" y="279806"/>
                  </a:lnTo>
                  <a:cubicBezTo>
                    <a:pt x="226779" y="275840"/>
                    <a:pt x="227688" y="271631"/>
                    <a:pt x="227688" y="267392"/>
                  </a:cubicBezTo>
                  <a:cubicBezTo>
                    <a:pt x="227688" y="258520"/>
                    <a:pt x="224358" y="250011"/>
                    <a:pt x="217997" y="243774"/>
                  </a:cubicBezTo>
                  <a:lnTo>
                    <a:pt x="205282" y="230753"/>
                  </a:lnTo>
                  <a:cubicBezTo>
                    <a:pt x="199224" y="224364"/>
                    <a:pt x="190445" y="220761"/>
                    <a:pt x="181663" y="220761"/>
                  </a:cubicBezTo>
                  <a:cubicBezTo>
                    <a:pt x="178636" y="220307"/>
                    <a:pt x="175605" y="220307"/>
                    <a:pt x="172578" y="220761"/>
                  </a:cubicBezTo>
                  <a:lnTo>
                    <a:pt x="169247" y="220761"/>
                  </a:lnTo>
                  <a:lnTo>
                    <a:pt x="167433" y="217733"/>
                  </a:lnTo>
                  <a:cubicBezTo>
                    <a:pt x="165917" y="213131"/>
                    <a:pt x="163193" y="208892"/>
                    <a:pt x="159863" y="205319"/>
                  </a:cubicBezTo>
                  <a:lnTo>
                    <a:pt x="146841" y="192299"/>
                  </a:lnTo>
                  <a:cubicBezTo>
                    <a:pt x="133819" y="179248"/>
                    <a:pt x="112928" y="179188"/>
                    <a:pt x="99607" y="192178"/>
                  </a:cubicBezTo>
                  <a:cubicBezTo>
                    <a:pt x="99607" y="192208"/>
                    <a:pt x="99607" y="192268"/>
                    <a:pt x="99607" y="192299"/>
                  </a:cubicBezTo>
                  <a:lnTo>
                    <a:pt x="77500" y="213797"/>
                  </a:lnTo>
                  <a:lnTo>
                    <a:pt x="73260" y="213797"/>
                  </a:lnTo>
                  <a:cubicBezTo>
                    <a:pt x="65088" y="213827"/>
                    <a:pt x="57215" y="211042"/>
                    <a:pt x="50854" y="205924"/>
                  </a:cubicBezTo>
                  <a:lnTo>
                    <a:pt x="50854" y="205924"/>
                  </a:lnTo>
                  <a:lnTo>
                    <a:pt x="23302" y="158689"/>
                  </a:lnTo>
                  <a:cubicBezTo>
                    <a:pt x="13611" y="139007"/>
                    <a:pt x="8769" y="125078"/>
                    <a:pt x="23302" y="110544"/>
                  </a:cubicBezTo>
                  <a:lnTo>
                    <a:pt x="75079" y="40296"/>
                  </a:lnTo>
                  <a:cubicBezTo>
                    <a:pt x="88703" y="26065"/>
                    <a:pt x="100513" y="21826"/>
                    <a:pt x="125041" y="40296"/>
                  </a:cubicBezTo>
                  <a:cubicBezTo>
                    <a:pt x="138362" y="49986"/>
                    <a:pt x="155320" y="50288"/>
                    <a:pt x="191351" y="50288"/>
                  </a:cubicBezTo>
                  <a:lnTo>
                    <a:pt x="205282" y="50288"/>
                  </a:lnTo>
                  <a:cubicBezTo>
                    <a:pt x="219815" y="49713"/>
                    <a:pt x="234046" y="46291"/>
                    <a:pt x="247067" y="40296"/>
                  </a:cubicBezTo>
                  <a:cubicBezTo>
                    <a:pt x="263113" y="32757"/>
                    <a:pt x="280980" y="29638"/>
                    <a:pt x="298844" y="31212"/>
                  </a:cubicBezTo>
                  <a:lnTo>
                    <a:pt x="312165" y="31212"/>
                  </a:lnTo>
                  <a:lnTo>
                    <a:pt x="300659" y="37874"/>
                  </a:lnTo>
                  <a:cubicBezTo>
                    <a:pt x="277347" y="50440"/>
                    <a:pt x="257665" y="69031"/>
                    <a:pt x="243734" y="91771"/>
                  </a:cubicBezTo>
                  <a:cubicBezTo>
                    <a:pt x="236164" y="105488"/>
                    <a:pt x="236164" y="122262"/>
                    <a:pt x="243734" y="135979"/>
                  </a:cubicBezTo>
                  <a:cubicBezTo>
                    <a:pt x="261298" y="168681"/>
                    <a:pt x="297935" y="153541"/>
                    <a:pt x="327305" y="141732"/>
                  </a:cubicBezTo>
                  <a:cubicBezTo>
                    <a:pt x="356679" y="129923"/>
                    <a:pt x="370909" y="124473"/>
                    <a:pt x="379388" y="133254"/>
                  </a:cubicBezTo>
                  <a:cubicBezTo>
                    <a:pt x="421174" y="175342"/>
                    <a:pt x="515039" y="269511"/>
                    <a:pt x="523818" y="273750"/>
                  </a:cubicBezTo>
                  <a:lnTo>
                    <a:pt x="523818" y="273750"/>
                  </a:lnTo>
                  <a:lnTo>
                    <a:pt x="548952" y="297065"/>
                  </a:lnTo>
                  <a:cubicBezTo>
                    <a:pt x="555310" y="303030"/>
                    <a:pt x="558640" y="311418"/>
                    <a:pt x="558337" y="320078"/>
                  </a:cubicBezTo>
                  <a:close/>
                  <a:moveTo>
                    <a:pt x="664012" y="135071"/>
                  </a:moveTo>
                  <a:cubicBezTo>
                    <a:pt x="663106" y="145032"/>
                    <a:pt x="658260" y="154207"/>
                    <a:pt x="650690" y="160808"/>
                  </a:cubicBezTo>
                  <a:lnTo>
                    <a:pt x="562879" y="249224"/>
                  </a:lnTo>
                  <a:cubicBezTo>
                    <a:pt x="556522" y="254311"/>
                    <a:pt x="548952" y="257097"/>
                    <a:pt x="540776" y="257097"/>
                  </a:cubicBezTo>
                  <a:cubicBezTo>
                    <a:pt x="534722" y="257127"/>
                    <a:pt x="528664" y="255583"/>
                    <a:pt x="523518" y="252554"/>
                  </a:cubicBezTo>
                  <a:lnTo>
                    <a:pt x="503533" y="233781"/>
                  </a:lnTo>
                  <a:lnTo>
                    <a:pt x="392103" y="119325"/>
                  </a:lnTo>
                  <a:cubicBezTo>
                    <a:pt x="385140" y="112391"/>
                    <a:pt x="375755" y="108667"/>
                    <a:pt x="366063" y="109030"/>
                  </a:cubicBezTo>
                  <a:cubicBezTo>
                    <a:pt x="348806" y="110605"/>
                    <a:pt x="331848" y="115328"/>
                    <a:pt x="316405" y="122959"/>
                  </a:cubicBezTo>
                  <a:cubicBezTo>
                    <a:pt x="278556" y="138401"/>
                    <a:pt x="266443" y="139310"/>
                    <a:pt x="259782" y="126895"/>
                  </a:cubicBezTo>
                  <a:cubicBezTo>
                    <a:pt x="255543" y="119386"/>
                    <a:pt x="255543" y="110181"/>
                    <a:pt x="259782" y="102672"/>
                  </a:cubicBezTo>
                  <a:cubicBezTo>
                    <a:pt x="284917" y="68032"/>
                    <a:pt x="322160" y="43960"/>
                    <a:pt x="363946" y="35149"/>
                  </a:cubicBezTo>
                  <a:cubicBezTo>
                    <a:pt x="409062" y="36663"/>
                    <a:pt x="453571" y="45322"/>
                    <a:pt x="495963" y="60886"/>
                  </a:cubicBezTo>
                  <a:lnTo>
                    <a:pt x="501715" y="62703"/>
                  </a:lnTo>
                  <a:lnTo>
                    <a:pt x="543803" y="29395"/>
                  </a:lnTo>
                  <a:cubicBezTo>
                    <a:pt x="550767" y="23400"/>
                    <a:pt x="559852" y="20463"/>
                    <a:pt x="568938" y="21220"/>
                  </a:cubicBezTo>
                  <a:cubicBezTo>
                    <a:pt x="578019" y="22098"/>
                    <a:pt x="586498" y="26428"/>
                    <a:pt x="592553" y="33332"/>
                  </a:cubicBezTo>
                  <a:lnTo>
                    <a:pt x="655839" y="108425"/>
                  </a:lnTo>
                  <a:cubicBezTo>
                    <a:pt x="662803" y="115510"/>
                    <a:pt x="666133" y="125200"/>
                    <a:pt x="665527" y="135071"/>
                  </a:cubicBezTo>
                  <a:close/>
                </a:path>
              </a:pathLst>
            </a:custGeom>
            <a:solidFill>
              <a:schemeClr val="bg1"/>
            </a:solidFill>
            <a:ln w="302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2A3848"/>
                </a:solidFill>
                <a:latin typeface="Arial" panose="020B0604020202020204"/>
              </a:endParaRPr>
            </a:p>
          </p:txBody>
        </p:sp>
      </p:grpSp>
      <p:cxnSp>
        <p:nvCxnSpPr>
          <p:cNvPr id="74" name="Connector: Elbow 73"/>
          <p:cNvCxnSpPr>
            <a:cxnSpLocks/>
          </p:cNvCxnSpPr>
          <p:nvPr/>
        </p:nvCxnSpPr>
        <p:spPr>
          <a:xfrm rot="16200000" flipV="1">
            <a:off x="4468219" y="2903332"/>
            <a:ext cx="1844640" cy="1693424"/>
          </a:xfrm>
          <a:prstGeom prst="bentConnector3">
            <a:avLst>
              <a:gd name="adj1" fmla="val 38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719F79-22C9-7608-0E9A-AF15CF8181D3}"/>
              </a:ext>
            </a:extLst>
          </p:cNvPr>
          <p:cNvCxnSpPr>
            <a:cxnSpLocks/>
          </p:cNvCxnSpPr>
          <p:nvPr/>
        </p:nvCxnSpPr>
        <p:spPr>
          <a:xfrm>
            <a:off x="6701093" y="5577120"/>
            <a:ext cx="297080" cy="606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9A2A82-DB6F-36F5-CAB7-01101A8F053F}"/>
              </a:ext>
            </a:extLst>
          </p:cNvPr>
          <p:cNvGrpSpPr/>
          <p:nvPr/>
        </p:nvGrpSpPr>
        <p:grpSpPr>
          <a:xfrm>
            <a:off x="6833095" y="4945014"/>
            <a:ext cx="733201" cy="730889"/>
            <a:chOff x="6833286" y="4945408"/>
            <a:chExt cx="733392" cy="731079"/>
          </a:xfrm>
        </p:grpSpPr>
        <p:sp>
          <p:nvSpPr>
            <p:cNvPr id="111" name="Rectangle: Diagonal Corners Rounded 110"/>
            <p:cNvSpPr/>
            <p:nvPr/>
          </p:nvSpPr>
          <p:spPr>
            <a:xfrm rot="16200000">
              <a:off x="6834442" y="4944252"/>
              <a:ext cx="731079" cy="733392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chemeClr val="accent2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6920537" y="5148213"/>
              <a:ext cx="507857" cy="360070"/>
              <a:chOff x="7886411" y="5148213"/>
              <a:chExt cx="507857" cy="360070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8015457" y="5264944"/>
                <a:ext cx="378811" cy="243339"/>
                <a:chOff x="5994894" y="3367086"/>
                <a:chExt cx="2263976" cy="1454325"/>
              </a:xfrm>
              <a:solidFill>
                <a:schemeClr val="tx1"/>
              </a:solidFill>
            </p:grpSpPr>
            <p:sp>
              <p:nvSpPr>
                <p:cNvPr id="198" name="Freeform: Shape 197"/>
                <p:cNvSpPr/>
                <p:nvPr/>
              </p:nvSpPr>
              <p:spPr>
                <a:xfrm>
                  <a:off x="7018232" y="4527885"/>
                  <a:ext cx="219285" cy="75275"/>
                </a:xfrm>
                <a:custGeom>
                  <a:avLst/>
                  <a:gdLst>
                    <a:gd name="connsiteX0" fmla="*/ 0 w 219286"/>
                    <a:gd name="connsiteY0" fmla="*/ 0 h 75277"/>
                    <a:gd name="connsiteX1" fmla="*/ 219287 w 219286"/>
                    <a:gd name="connsiteY1" fmla="*/ 0 h 75277"/>
                    <a:gd name="connsiteX2" fmla="*/ 219287 w 219286"/>
                    <a:gd name="connsiteY2" fmla="*/ 75278 h 75277"/>
                    <a:gd name="connsiteX3" fmla="*/ 0 w 219286"/>
                    <a:gd name="connsiteY3" fmla="*/ 75278 h 7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286" h="75277">
                      <a:moveTo>
                        <a:pt x="0" y="0"/>
                      </a:moveTo>
                      <a:lnTo>
                        <a:pt x="219287" y="0"/>
                      </a:lnTo>
                      <a:lnTo>
                        <a:pt x="219287" y="75278"/>
                      </a:lnTo>
                      <a:lnTo>
                        <a:pt x="0" y="75278"/>
                      </a:lnTo>
                      <a:close/>
                    </a:path>
                  </a:pathLst>
                </a:custGeom>
                <a:grpFill/>
                <a:ln w="108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>
                    <a:solidFill>
                      <a:srgbClr val="2A3848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99" name="Freeform: Shape 198"/>
                <p:cNvSpPr/>
                <p:nvPr/>
              </p:nvSpPr>
              <p:spPr>
                <a:xfrm>
                  <a:off x="5994894" y="4528967"/>
                  <a:ext cx="2263976" cy="292444"/>
                </a:xfrm>
                <a:custGeom>
                  <a:avLst/>
                  <a:gdLst>
                    <a:gd name="connsiteX0" fmla="*/ 2260437 w 2263976"/>
                    <a:gd name="connsiteY0" fmla="*/ 22625 h 292446"/>
                    <a:gd name="connsiteX1" fmla="*/ 2225532 w 2263976"/>
                    <a:gd name="connsiteY1" fmla="*/ -288 h 292446"/>
                    <a:gd name="connsiteX2" fmla="*/ 1352748 w 2263976"/>
                    <a:gd name="connsiteY2" fmla="*/ -288 h 292446"/>
                    <a:gd name="connsiteX3" fmla="*/ 1352748 w 2263976"/>
                    <a:gd name="connsiteY3" fmla="*/ 74989 h 292446"/>
                    <a:gd name="connsiteX4" fmla="*/ 2141524 w 2263976"/>
                    <a:gd name="connsiteY4" fmla="*/ 74989 h 292446"/>
                    <a:gd name="connsiteX5" fmla="*/ 2002968 w 2263976"/>
                    <a:gd name="connsiteY5" fmla="*/ 219000 h 292446"/>
                    <a:gd name="connsiteX6" fmla="*/ 265045 w 2263976"/>
                    <a:gd name="connsiteY6" fmla="*/ 219000 h 292446"/>
                    <a:gd name="connsiteX7" fmla="*/ 126489 w 2263976"/>
                    <a:gd name="connsiteY7" fmla="*/ 74989 h 292446"/>
                    <a:gd name="connsiteX8" fmla="*/ 909805 w 2263976"/>
                    <a:gd name="connsiteY8" fmla="*/ 74989 h 292446"/>
                    <a:gd name="connsiteX9" fmla="*/ 909805 w 2263976"/>
                    <a:gd name="connsiteY9" fmla="*/ -288 h 292446"/>
                    <a:gd name="connsiteX10" fmla="*/ 37021 w 2263976"/>
                    <a:gd name="connsiteY10" fmla="*/ -288 h 292446"/>
                    <a:gd name="connsiteX11" fmla="*/ -1160 w 2263976"/>
                    <a:gd name="connsiteY11" fmla="*/ 35822 h 292446"/>
                    <a:gd name="connsiteX12" fmla="*/ 9747 w 2263976"/>
                    <a:gd name="connsiteY12" fmla="*/ 62990 h 292446"/>
                    <a:gd name="connsiteX13" fmla="*/ 220312 w 2263976"/>
                    <a:gd name="connsiteY13" fmla="*/ 281186 h 292446"/>
                    <a:gd name="connsiteX14" fmla="*/ 247586 w 2263976"/>
                    <a:gd name="connsiteY14" fmla="*/ 292097 h 292446"/>
                    <a:gd name="connsiteX15" fmla="*/ 2012783 w 2263976"/>
                    <a:gd name="connsiteY15" fmla="*/ 292097 h 292446"/>
                    <a:gd name="connsiteX16" fmla="*/ 2040057 w 2263976"/>
                    <a:gd name="connsiteY16" fmla="*/ 281186 h 292446"/>
                    <a:gd name="connsiteX17" fmla="*/ 2251714 w 2263976"/>
                    <a:gd name="connsiteY17" fmla="*/ 62990 h 292446"/>
                    <a:gd name="connsiteX18" fmla="*/ 2260437 w 2263976"/>
                    <a:gd name="connsiteY18" fmla="*/ 22625 h 292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63976" h="292446">
                      <a:moveTo>
                        <a:pt x="2260437" y="22625"/>
                      </a:moveTo>
                      <a:cubicBezTo>
                        <a:pt x="2253898" y="8768"/>
                        <a:pt x="2240807" y="-288"/>
                        <a:pt x="2225532" y="-288"/>
                      </a:cubicBezTo>
                      <a:lnTo>
                        <a:pt x="1352748" y="-288"/>
                      </a:lnTo>
                      <a:lnTo>
                        <a:pt x="1352748" y="74989"/>
                      </a:lnTo>
                      <a:lnTo>
                        <a:pt x="2141524" y="74989"/>
                      </a:lnTo>
                      <a:lnTo>
                        <a:pt x="2002968" y="219000"/>
                      </a:lnTo>
                      <a:lnTo>
                        <a:pt x="265045" y="219000"/>
                      </a:lnTo>
                      <a:lnTo>
                        <a:pt x="126489" y="74989"/>
                      </a:lnTo>
                      <a:lnTo>
                        <a:pt x="909805" y="74989"/>
                      </a:lnTo>
                      <a:lnTo>
                        <a:pt x="909805" y="-288"/>
                      </a:lnTo>
                      <a:lnTo>
                        <a:pt x="37021" y="-288"/>
                      </a:lnTo>
                      <a:cubicBezTo>
                        <a:pt x="16299" y="-834"/>
                        <a:pt x="-68" y="15313"/>
                        <a:pt x="-1160" y="35822"/>
                      </a:cubicBezTo>
                      <a:cubicBezTo>
                        <a:pt x="-1160" y="45970"/>
                        <a:pt x="2116" y="55789"/>
                        <a:pt x="9747" y="62990"/>
                      </a:cubicBezTo>
                      <a:lnTo>
                        <a:pt x="220312" y="281186"/>
                      </a:lnTo>
                      <a:cubicBezTo>
                        <a:pt x="227943" y="288278"/>
                        <a:pt x="237771" y="292203"/>
                        <a:pt x="247586" y="292097"/>
                      </a:cubicBezTo>
                      <a:lnTo>
                        <a:pt x="2012783" y="292097"/>
                      </a:lnTo>
                      <a:cubicBezTo>
                        <a:pt x="2022611" y="292639"/>
                        <a:pt x="2033518" y="288604"/>
                        <a:pt x="2040057" y="281186"/>
                      </a:cubicBezTo>
                      <a:lnTo>
                        <a:pt x="2251714" y="62990"/>
                      </a:lnTo>
                      <a:cubicBezTo>
                        <a:pt x="2261529" y="52296"/>
                        <a:pt x="2265897" y="36698"/>
                        <a:pt x="2260437" y="22625"/>
                      </a:cubicBezTo>
                      <a:close/>
                    </a:path>
                  </a:pathLst>
                </a:custGeom>
                <a:grpFill/>
                <a:ln w="108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>
                    <a:solidFill>
                      <a:srgbClr val="2A3848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00" name="Freeform: Shape 199"/>
                <p:cNvSpPr/>
                <p:nvPr/>
              </p:nvSpPr>
              <p:spPr>
                <a:xfrm>
                  <a:off x="6207641" y="3367086"/>
                  <a:ext cx="1840479" cy="1174982"/>
                </a:xfrm>
                <a:custGeom>
                  <a:avLst/>
                  <a:gdLst>
                    <a:gd name="connsiteX0" fmla="*/ 74111 w 1840481"/>
                    <a:gd name="connsiteY0" fmla="*/ 1174682 h 1174983"/>
                    <a:gd name="connsiteX1" fmla="*/ 74111 w 1840481"/>
                    <a:gd name="connsiteY1" fmla="*/ 203711 h 1174983"/>
                    <a:gd name="connsiteX2" fmla="*/ 202852 w 1840481"/>
                    <a:gd name="connsiteY2" fmla="*/ 74976 h 1174983"/>
                    <a:gd name="connsiteX3" fmla="*/ 1635308 w 1840481"/>
                    <a:gd name="connsiteY3" fmla="*/ 74976 h 1174983"/>
                    <a:gd name="connsiteX4" fmla="*/ 1764036 w 1840481"/>
                    <a:gd name="connsiteY4" fmla="*/ 203711 h 1174983"/>
                    <a:gd name="connsiteX5" fmla="*/ 1764036 w 1840481"/>
                    <a:gd name="connsiteY5" fmla="*/ 1174682 h 1174983"/>
                    <a:gd name="connsiteX6" fmla="*/ 1839321 w 1840481"/>
                    <a:gd name="connsiteY6" fmla="*/ 1174682 h 1174983"/>
                    <a:gd name="connsiteX7" fmla="*/ 1839321 w 1840481"/>
                    <a:gd name="connsiteY7" fmla="*/ 203711 h 1174983"/>
                    <a:gd name="connsiteX8" fmla="*/ 1635308 w 1840481"/>
                    <a:gd name="connsiteY8" fmla="*/ -302 h 1174983"/>
                    <a:gd name="connsiteX9" fmla="*/ 202852 w 1840481"/>
                    <a:gd name="connsiteY9" fmla="*/ -302 h 1174983"/>
                    <a:gd name="connsiteX10" fmla="*/ -1160 w 1840481"/>
                    <a:gd name="connsiteY10" fmla="*/ 203711 h 1174983"/>
                    <a:gd name="connsiteX11" fmla="*/ -1160 w 1840481"/>
                    <a:gd name="connsiteY11" fmla="*/ 1174682 h 117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0481" h="1174983">
                      <a:moveTo>
                        <a:pt x="74111" y="1174682"/>
                      </a:moveTo>
                      <a:lnTo>
                        <a:pt x="74111" y="203711"/>
                      </a:lnTo>
                      <a:cubicBezTo>
                        <a:pt x="74111" y="132581"/>
                        <a:pt x="131936" y="74976"/>
                        <a:pt x="202852" y="74976"/>
                      </a:cubicBezTo>
                      <a:lnTo>
                        <a:pt x="1635308" y="74976"/>
                      </a:lnTo>
                      <a:cubicBezTo>
                        <a:pt x="1706211" y="74976"/>
                        <a:pt x="1764036" y="132581"/>
                        <a:pt x="1764036" y="203711"/>
                      </a:cubicBezTo>
                      <a:lnTo>
                        <a:pt x="1764036" y="1174682"/>
                      </a:lnTo>
                      <a:lnTo>
                        <a:pt x="1839321" y="1174682"/>
                      </a:lnTo>
                      <a:lnTo>
                        <a:pt x="1839321" y="203711"/>
                      </a:lnTo>
                      <a:cubicBezTo>
                        <a:pt x="1839321" y="91014"/>
                        <a:pt x="1747669" y="-302"/>
                        <a:pt x="1635308" y="-302"/>
                      </a:cubicBezTo>
                      <a:lnTo>
                        <a:pt x="202852" y="-302"/>
                      </a:lnTo>
                      <a:cubicBezTo>
                        <a:pt x="90478" y="-302"/>
                        <a:pt x="-1160" y="91014"/>
                        <a:pt x="-1160" y="203711"/>
                      </a:cubicBezTo>
                      <a:lnTo>
                        <a:pt x="-1160" y="1174682"/>
                      </a:lnTo>
                      <a:close/>
                    </a:path>
                  </a:pathLst>
                </a:custGeom>
                <a:grpFill/>
                <a:ln w="108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dirty="0">
                    <a:solidFill>
                      <a:srgbClr val="2A3848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7886411" y="5148213"/>
                <a:ext cx="343548" cy="243331"/>
                <a:chOff x="7886411" y="5148213"/>
                <a:chExt cx="343548" cy="243331"/>
              </a:xfrm>
            </p:grpSpPr>
            <p:sp>
              <p:nvSpPr>
                <p:cNvPr id="215" name="Freeform: Shape 214"/>
                <p:cNvSpPr/>
                <p:nvPr/>
              </p:nvSpPr>
              <p:spPr>
                <a:xfrm>
                  <a:off x="7922008" y="5148213"/>
                  <a:ext cx="307951" cy="194409"/>
                </a:xfrm>
                <a:custGeom>
                  <a:avLst/>
                  <a:gdLst>
                    <a:gd name="connsiteX0" fmla="*/ 34136 w 307951"/>
                    <a:gd name="connsiteY0" fmla="*/ 0 h 194409"/>
                    <a:gd name="connsiteX1" fmla="*/ 273815 w 307951"/>
                    <a:gd name="connsiteY1" fmla="*/ 0 h 194409"/>
                    <a:gd name="connsiteX2" fmla="*/ 307951 w 307951"/>
                    <a:gd name="connsiteY2" fmla="*/ 34135 h 194409"/>
                    <a:gd name="connsiteX3" fmla="*/ 307951 w 307951"/>
                    <a:gd name="connsiteY3" fmla="*/ 109538 h 194409"/>
                    <a:gd name="connsiteX4" fmla="*/ 295354 w 307951"/>
                    <a:gd name="connsiteY4" fmla="*/ 109538 h 194409"/>
                    <a:gd name="connsiteX5" fmla="*/ 295354 w 307951"/>
                    <a:gd name="connsiteY5" fmla="*/ 34135 h 194409"/>
                    <a:gd name="connsiteX6" fmla="*/ 273815 w 307951"/>
                    <a:gd name="connsiteY6" fmla="*/ 12595 h 194409"/>
                    <a:gd name="connsiteX7" fmla="*/ 34136 w 307951"/>
                    <a:gd name="connsiteY7" fmla="*/ 12595 h 194409"/>
                    <a:gd name="connsiteX8" fmla="*/ 12595 w 307951"/>
                    <a:gd name="connsiteY8" fmla="*/ 34135 h 194409"/>
                    <a:gd name="connsiteX9" fmla="*/ 12595 w 307951"/>
                    <a:gd name="connsiteY9" fmla="*/ 194409 h 194409"/>
                    <a:gd name="connsiteX10" fmla="*/ 0 w 307951"/>
                    <a:gd name="connsiteY10" fmla="*/ 194409 h 194409"/>
                    <a:gd name="connsiteX11" fmla="*/ 0 w 307951"/>
                    <a:gd name="connsiteY11" fmla="*/ 34135 h 194409"/>
                    <a:gd name="connsiteX12" fmla="*/ 34136 w 307951"/>
                    <a:gd name="connsiteY12" fmla="*/ 0 h 19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7951" h="194409">
                      <a:moveTo>
                        <a:pt x="34136" y="0"/>
                      </a:moveTo>
                      <a:lnTo>
                        <a:pt x="273815" y="0"/>
                      </a:lnTo>
                      <a:cubicBezTo>
                        <a:pt x="292616" y="0"/>
                        <a:pt x="307951" y="15279"/>
                        <a:pt x="307951" y="34135"/>
                      </a:cubicBezTo>
                      <a:lnTo>
                        <a:pt x="307951" y="109538"/>
                      </a:lnTo>
                      <a:lnTo>
                        <a:pt x="295354" y="109538"/>
                      </a:lnTo>
                      <a:lnTo>
                        <a:pt x="295354" y="34135"/>
                      </a:lnTo>
                      <a:cubicBezTo>
                        <a:pt x="295354" y="22234"/>
                        <a:pt x="285679" y="12595"/>
                        <a:pt x="273815" y="12595"/>
                      </a:cubicBezTo>
                      <a:lnTo>
                        <a:pt x="34136" y="12595"/>
                      </a:lnTo>
                      <a:cubicBezTo>
                        <a:pt x="22270" y="12595"/>
                        <a:pt x="12595" y="22234"/>
                        <a:pt x="12595" y="34135"/>
                      </a:cubicBezTo>
                      <a:lnTo>
                        <a:pt x="12595" y="194409"/>
                      </a:lnTo>
                      <a:lnTo>
                        <a:pt x="0" y="194409"/>
                      </a:lnTo>
                      <a:lnTo>
                        <a:pt x="0" y="34135"/>
                      </a:lnTo>
                      <a:cubicBezTo>
                        <a:pt x="0" y="15279"/>
                        <a:pt x="15333" y="0"/>
                        <a:pt x="3413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08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>
                    <a:solidFill>
                      <a:srgbClr val="2A3848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16" name="Freeform: Shape 215"/>
                <p:cNvSpPr/>
                <p:nvPr/>
              </p:nvSpPr>
              <p:spPr>
                <a:xfrm>
                  <a:off x="7886411" y="5342620"/>
                  <a:ext cx="154924" cy="48924"/>
                </a:xfrm>
                <a:custGeom>
                  <a:avLst/>
                  <a:gdLst>
                    <a:gd name="connsiteX0" fmla="*/ 6389 w 154924"/>
                    <a:gd name="connsiteY0" fmla="*/ 2 h 48924"/>
                    <a:gd name="connsiteX1" fmla="*/ 35597 w 154924"/>
                    <a:gd name="connsiteY1" fmla="*/ 2 h 48924"/>
                    <a:gd name="connsiteX2" fmla="*/ 35597 w 154924"/>
                    <a:gd name="connsiteY2" fmla="*/ 2192 h 48924"/>
                    <a:gd name="connsiteX3" fmla="*/ 48192 w 154924"/>
                    <a:gd name="connsiteY3" fmla="*/ 2192 h 48924"/>
                    <a:gd name="connsiteX4" fmla="*/ 48192 w 154924"/>
                    <a:gd name="connsiteY4" fmla="*/ 2 h 48924"/>
                    <a:gd name="connsiteX5" fmla="*/ 152424 w 154924"/>
                    <a:gd name="connsiteY5" fmla="*/ 2 h 48924"/>
                    <a:gd name="connsiteX6" fmla="*/ 152424 w 154924"/>
                    <a:gd name="connsiteY6" fmla="*/ 12597 h 48924"/>
                    <a:gd name="connsiteX7" fmla="*/ 21359 w 154924"/>
                    <a:gd name="connsiteY7" fmla="*/ 12597 h 48924"/>
                    <a:gd name="connsiteX8" fmla="*/ 44542 w 154924"/>
                    <a:gd name="connsiteY8" fmla="*/ 36693 h 48924"/>
                    <a:gd name="connsiteX9" fmla="*/ 154924 w 154924"/>
                    <a:gd name="connsiteY9" fmla="*/ 36693 h 48924"/>
                    <a:gd name="connsiteX10" fmla="*/ 154924 w 154924"/>
                    <a:gd name="connsiteY10" fmla="*/ 48924 h 48924"/>
                    <a:gd name="connsiteX11" fmla="*/ 41621 w 154924"/>
                    <a:gd name="connsiteY11" fmla="*/ 48924 h 48924"/>
                    <a:gd name="connsiteX12" fmla="*/ 37057 w 154924"/>
                    <a:gd name="connsiteY12" fmla="*/ 47098 h 48924"/>
                    <a:gd name="connsiteX13" fmla="*/ 1825 w 154924"/>
                    <a:gd name="connsiteY13" fmla="*/ 10590 h 48924"/>
                    <a:gd name="connsiteX14" fmla="*/ 0 w 154924"/>
                    <a:gd name="connsiteY14" fmla="*/ 6044 h 48924"/>
                    <a:gd name="connsiteX15" fmla="*/ 6389 w 154924"/>
                    <a:gd name="connsiteY15" fmla="*/ 2 h 4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4924" h="48924">
                      <a:moveTo>
                        <a:pt x="6389" y="2"/>
                      </a:moveTo>
                      <a:lnTo>
                        <a:pt x="35597" y="2"/>
                      </a:lnTo>
                      <a:lnTo>
                        <a:pt x="35597" y="2192"/>
                      </a:lnTo>
                      <a:lnTo>
                        <a:pt x="48192" y="2192"/>
                      </a:lnTo>
                      <a:lnTo>
                        <a:pt x="48192" y="2"/>
                      </a:lnTo>
                      <a:lnTo>
                        <a:pt x="152424" y="2"/>
                      </a:lnTo>
                      <a:lnTo>
                        <a:pt x="152424" y="12597"/>
                      </a:lnTo>
                      <a:lnTo>
                        <a:pt x="21359" y="12597"/>
                      </a:lnTo>
                      <a:lnTo>
                        <a:pt x="44542" y="36693"/>
                      </a:lnTo>
                      <a:lnTo>
                        <a:pt x="154924" y="36693"/>
                      </a:lnTo>
                      <a:lnTo>
                        <a:pt x="154924" y="48924"/>
                      </a:lnTo>
                      <a:lnTo>
                        <a:pt x="41621" y="48924"/>
                      </a:lnTo>
                      <a:cubicBezTo>
                        <a:pt x="39978" y="48942"/>
                        <a:pt x="38334" y="48285"/>
                        <a:pt x="37057" y="47098"/>
                      </a:cubicBezTo>
                      <a:lnTo>
                        <a:pt x="1825" y="10590"/>
                      </a:lnTo>
                      <a:cubicBezTo>
                        <a:pt x="548" y="9385"/>
                        <a:pt x="0" y="7742"/>
                        <a:pt x="0" y="6044"/>
                      </a:cubicBezTo>
                      <a:cubicBezTo>
                        <a:pt x="183" y="2612"/>
                        <a:pt x="2921" y="-89"/>
                        <a:pt x="6389" y="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08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>
                    <a:solidFill>
                      <a:srgbClr val="2A3848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218" name="Freeform: Shape 217"/>
              <p:cNvSpPr/>
              <p:nvPr/>
            </p:nvSpPr>
            <p:spPr>
              <a:xfrm rot="5400000">
                <a:off x="8043604" y="5205757"/>
                <a:ext cx="170990" cy="179828"/>
              </a:xfrm>
              <a:custGeom>
                <a:avLst/>
                <a:gdLst>
                  <a:gd name="connsiteX0" fmla="*/ 795191 w 795955"/>
                  <a:gd name="connsiteY0" fmla="*/ 244866 h 837101"/>
                  <a:gd name="connsiteX1" fmla="*/ 788810 w 795955"/>
                  <a:gd name="connsiteY1" fmla="*/ 262585 h 837101"/>
                  <a:gd name="connsiteX2" fmla="*/ 564130 w 795955"/>
                  <a:gd name="connsiteY2" fmla="*/ 485140 h 837101"/>
                  <a:gd name="connsiteX3" fmla="*/ 526070 w 795955"/>
                  <a:gd name="connsiteY3" fmla="*/ 483936 h 837101"/>
                  <a:gd name="connsiteX4" fmla="*/ 518768 w 795955"/>
                  <a:gd name="connsiteY4" fmla="*/ 466004 h 837101"/>
                  <a:gd name="connsiteX5" fmla="*/ 526568 w 795955"/>
                  <a:gd name="connsiteY5" fmla="*/ 447576 h 837101"/>
                  <a:gd name="connsiteX6" fmla="*/ 704466 w 795955"/>
                  <a:gd name="connsiteY6" fmla="*/ 272509 h 837101"/>
                  <a:gd name="connsiteX7" fmla="*/ 52399 w 795955"/>
                  <a:gd name="connsiteY7" fmla="*/ 272509 h 837101"/>
                  <a:gd name="connsiteX8" fmla="*/ 52399 w 795955"/>
                  <a:gd name="connsiteY8" fmla="*/ 814011 h 837101"/>
                  <a:gd name="connsiteX9" fmla="*/ 21494 w 795955"/>
                  <a:gd name="connsiteY9" fmla="*/ 836267 h 837101"/>
                  <a:gd name="connsiteX10" fmla="*/ -759 w 795955"/>
                  <a:gd name="connsiteY10" fmla="*/ 814011 h 837101"/>
                  <a:gd name="connsiteX11" fmla="*/ -759 w 795955"/>
                  <a:gd name="connsiteY11" fmla="*/ 246994 h 837101"/>
                  <a:gd name="connsiteX12" fmla="*/ -759 w 795955"/>
                  <a:gd name="connsiteY12" fmla="*/ 246994 h 837101"/>
                  <a:gd name="connsiteX13" fmla="*/ 24756 w 795955"/>
                  <a:gd name="connsiteY13" fmla="*/ 222894 h 837101"/>
                  <a:gd name="connsiteX14" fmla="*/ 703761 w 795955"/>
                  <a:gd name="connsiteY14" fmla="*/ 222894 h 837101"/>
                  <a:gd name="connsiteX15" fmla="*/ 525858 w 795955"/>
                  <a:gd name="connsiteY15" fmla="*/ 44994 h 837101"/>
                  <a:gd name="connsiteX16" fmla="*/ 518058 w 795955"/>
                  <a:gd name="connsiteY16" fmla="*/ 25856 h 837101"/>
                  <a:gd name="connsiteX17" fmla="*/ 525858 w 795955"/>
                  <a:gd name="connsiteY17" fmla="*/ 7429 h 837101"/>
                  <a:gd name="connsiteX18" fmla="*/ 562928 w 795955"/>
                  <a:gd name="connsiteY18" fmla="*/ 6931 h 837101"/>
                  <a:gd name="connsiteX19" fmla="*/ 563421 w 795955"/>
                  <a:gd name="connsiteY19" fmla="*/ 7429 h 837101"/>
                  <a:gd name="connsiteX20" fmla="*/ 786686 w 795955"/>
                  <a:gd name="connsiteY20" fmla="*/ 229982 h 837101"/>
                  <a:gd name="connsiteX21" fmla="*/ 786686 w 795955"/>
                  <a:gd name="connsiteY21" fmla="*/ 229982 h 837101"/>
                  <a:gd name="connsiteX22" fmla="*/ 795191 w 795955"/>
                  <a:gd name="connsiteY22" fmla="*/ 244866 h 83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5955" h="837101">
                    <a:moveTo>
                      <a:pt x="795191" y="244866"/>
                    </a:moveTo>
                    <a:cubicBezTo>
                      <a:pt x="795333" y="251387"/>
                      <a:pt x="793062" y="257695"/>
                      <a:pt x="788810" y="262585"/>
                    </a:cubicBezTo>
                    <a:lnTo>
                      <a:pt x="564130" y="485140"/>
                    </a:lnTo>
                    <a:cubicBezTo>
                      <a:pt x="553285" y="495348"/>
                      <a:pt x="536275" y="494779"/>
                      <a:pt x="526070" y="483936"/>
                    </a:cubicBezTo>
                    <a:cubicBezTo>
                      <a:pt x="521463" y="479045"/>
                      <a:pt x="518911" y="472666"/>
                      <a:pt x="518768" y="466004"/>
                    </a:cubicBezTo>
                    <a:cubicBezTo>
                      <a:pt x="518768" y="459057"/>
                      <a:pt x="521606" y="452395"/>
                      <a:pt x="526568" y="447576"/>
                    </a:cubicBezTo>
                    <a:lnTo>
                      <a:pt x="704466" y="272509"/>
                    </a:lnTo>
                    <a:lnTo>
                      <a:pt x="52399" y="272509"/>
                    </a:lnTo>
                    <a:lnTo>
                      <a:pt x="52399" y="814011"/>
                    </a:lnTo>
                    <a:cubicBezTo>
                      <a:pt x="49990" y="828681"/>
                      <a:pt x="36168" y="838676"/>
                      <a:pt x="21494" y="836267"/>
                    </a:cubicBezTo>
                    <a:cubicBezTo>
                      <a:pt x="10082" y="834352"/>
                      <a:pt x="1084" y="825421"/>
                      <a:pt x="-759" y="814011"/>
                    </a:cubicBezTo>
                    <a:lnTo>
                      <a:pt x="-759" y="246994"/>
                    </a:lnTo>
                    <a:lnTo>
                      <a:pt x="-759" y="246994"/>
                    </a:lnTo>
                    <a:cubicBezTo>
                      <a:pt x="20" y="233456"/>
                      <a:pt x="11216" y="222894"/>
                      <a:pt x="24756" y="222894"/>
                    </a:cubicBezTo>
                    <a:lnTo>
                      <a:pt x="703761" y="222894"/>
                    </a:lnTo>
                    <a:lnTo>
                      <a:pt x="525858" y="44994"/>
                    </a:lnTo>
                    <a:cubicBezTo>
                      <a:pt x="520896" y="39889"/>
                      <a:pt x="518058" y="33015"/>
                      <a:pt x="518058" y="25856"/>
                    </a:cubicBezTo>
                    <a:cubicBezTo>
                      <a:pt x="518058" y="18910"/>
                      <a:pt x="520896" y="12248"/>
                      <a:pt x="525858" y="7429"/>
                    </a:cubicBezTo>
                    <a:cubicBezTo>
                      <a:pt x="535994" y="-2919"/>
                      <a:pt x="552576" y="-3133"/>
                      <a:pt x="562928" y="6931"/>
                    </a:cubicBezTo>
                    <a:cubicBezTo>
                      <a:pt x="563140" y="7074"/>
                      <a:pt x="563278" y="7286"/>
                      <a:pt x="563421" y="7429"/>
                    </a:cubicBezTo>
                    <a:lnTo>
                      <a:pt x="786686" y="229982"/>
                    </a:lnTo>
                    <a:lnTo>
                      <a:pt x="786686" y="229982"/>
                    </a:lnTo>
                    <a:cubicBezTo>
                      <a:pt x="791081" y="233880"/>
                      <a:pt x="794057" y="239125"/>
                      <a:pt x="795191" y="244866"/>
                    </a:cubicBezTo>
                    <a:close/>
                  </a:path>
                </a:pathLst>
              </a:custGeom>
              <a:solidFill>
                <a:schemeClr val="tx1"/>
              </a:solidFill>
              <a:ln w="705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C4422C-270A-493B-739E-65D4776837DA}"/>
              </a:ext>
            </a:extLst>
          </p:cNvPr>
          <p:cNvGrpSpPr/>
          <p:nvPr/>
        </p:nvGrpSpPr>
        <p:grpSpPr>
          <a:xfrm>
            <a:off x="6014302" y="5451451"/>
            <a:ext cx="733201" cy="730889"/>
            <a:chOff x="6058330" y="5391815"/>
            <a:chExt cx="733392" cy="731079"/>
          </a:xfrm>
        </p:grpSpPr>
        <p:sp>
          <p:nvSpPr>
            <p:cNvPr id="112" name="Rectangle: Diagonal Corners Rounded 111"/>
            <p:cNvSpPr/>
            <p:nvPr/>
          </p:nvSpPr>
          <p:spPr>
            <a:xfrm rot="5400000">
              <a:off x="6059486" y="5390659"/>
              <a:ext cx="731079" cy="733392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chemeClr val="accent2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86" name="Graphic 4"/>
            <p:cNvGrpSpPr/>
            <p:nvPr/>
          </p:nvGrpSpPr>
          <p:grpSpPr>
            <a:xfrm>
              <a:off x="6203917" y="5560218"/>
              <a:ext cx="457592" cy="370109"/>
              <a:chOff x="4538860" y="-43157"/>
              <a:chExt cx="1404027" cy="1135604"/>
            </a:xfrm>
            <a:solidFill>
              <a:schemeClr val="tx1"/>
            </a:solidFill>
          </p:grpSpPr>
          <p:sp>
            <p:nvSpPr>
              <p:cNvPr id="187" name="Freeform: Shape 186"/>
              <p:cNvSpPr/>
              <p:nvPr/>
            </p:nvSpPr>
            <p:spPr>
              <a:xfrm>
                <a:off x="4538860" y="113233"/>
                <a:ext cx="1404027" cy="979213"/>
              </a:xfrm>
              <a:custGeom>
                <a:avLst/>
                <a:gdLst>
                  <a:gd name="connsiteX0" fmla="*/ 1383877 w 1404027"/>
                  <a:gd name="connsiteY0" fmla="*/ 742607 h 979213"/>
                  <a:gd name="connsiteX1" fmla="*/ 1319276 w 1404027"/>
                  <a:gd name="connsiteY1" fmla="*/ 742607 h 979213"/>
                  <a:gd name="connsiteX2" fmla="*/ 1319276 w 1404027"/>
                  <a:gd name="connsiteY2" fmla="*/ 100753 h 979213"/>
                  <a:gd name="connsiteX3" fmla="*/ 1218523 w 1404027"/>
                  <a:gd name="connsiteY3" fmla="*/ 0 h 979213"/>
                  <a:gd name="connsiteX4" fmla="*/ 937006 w 1404027"/>
                  <a:gd name="connsiteY4" fmla="*/ 0 h 979213"/>
                  <a:gd name="connsiteX5" fmla="*/ 937006 w 1404027"/>
                  <a:gd name="connsiteY5" fmla="*/ 39708 h 979213"/>
                  <a:gd name="connsiteX6" fmla="*/ 1218523 w 1404027"/>
                  <a:gd name="connsiteY6" fmla="*/ 39708 h 979213"/>
                  <a:gd name="connsiteX7" fmla="*/ 1277789 w 1404027"/>
                  <a:gd name="connsiteY7" fmla="*/ 98975 h 979213"/>
                  <a:gd name="connsiteX8" fmla="*/ 1277789 w 1404027"/>
                  <a:gd name="connsiteY8" fmla="*/ 742607 h 979213"/>
                  <a:gd name="connsiteX9" fmla="*/ 124460 w 1404027"/>
                  <a:gd name="connsiteY9" fmla="*/ 742607 h 979213"/>
                  <a:gd name="connsiteX10" fmla="*/ 124460 w 1404027"/>
                  <a:gd name="connsiteY10" fmla="*/ 100753 h 979213"/>
                  <a:gd name="connsiteX11" fmla="*/ 183727 w 1404027"/>
                  <a:gd name="connsiteY11" fmla="*/ 41486 h 979213"/>
                  <a:gd name="connsiteX12" fmla="*/ 466429 w 1404027"/>
                  <a:gd name="connsiteY12" fmla="*/ 41486 h 979213"/>
                  <a:gd name="connsiteX13" fmla="*/ 466429 w 1404027"/>
                  <a:gd name="connsiteY13" fmla="*/ 0 h 979213"/>
                  <a:gd name="connsiteX14" fmla="*/ 185505 w 1404027"/>
                  <a:gd name="connsiteY14" fmla="*/ 0 h 979213"/>
                  <a:gd name="connsiteX15" fmla="*/ 84751 w 1404027"/>
                  <a:gd name="connsiteY15" fmla="*/ 100753 h 979213"/>
                  <a:gd name="connsiteX16" fmla="*/ 84751 w 1404027"/>
                  <a:gd name="connsiteY16" fmla="*/ 742607 h 979213"/>
                  <a:gd name="connsiteX17" fmla="*/ 19558 w 1404027"/>
                  <a:gd name="connsiteY17" fmla="*/ 742607 h 979213"/>
                  <a:gd name="connsiteX18" fmla="*/ 0 w 1404027"/>
                  <a:gd name="connsiteY18" fmla="*/ 762758 h 979213"/>
                  <a:gd name="connsiteX19" fmla="*/ 0 w 1404027"/>
                  <a:gd name="connsiteY19" fmla="*/ 845138 h 979213"/>
                  <a:gd name="connsiteX20" fmla="*/ 146389 w 1404027"/>
                  <a:gd name="connsiteY20" fmla="*/ 979080 h 979213"/>
                  <a:gd name="connsiteX21" fmla="*/ 1257046 w 1404027"/>
                  <a:gd name="connsiteY21" fmla="*/ 979080 h 979213"/>
                  <a:gd name="connsiteX22" fmla="*/ 1404027 w 1404027"/>
                  <a:gd name="connsiteY22" fmla="*/ 845138 h 979213"/>
                  <a:gd name="connsiteX23" fmla="*/ 1404027 w 1404027"/>
                  <a:gd name="connsiteY23" fmla="*/ 762758 h 979213"/>
                  <a:gd name="connsiteX24" fmla="*/ 1383877 w 1404027"/>
                  <a:gd name="connsiteY24" fmla="*/ 742607 h 979213"/>
                  <a:gd name="connsiteX25" fmla="*/ 1363133 w 1404027"/>
                  <a:gd name="connsiteY25" fmla="*/ 845138 h 979213"/>
                  <a:gd name="connsiteX26" fmla="*/ 1255861 w 1404027"/>
                  <a:gd name="connsiteY26" fmla="*/ 939371 h 979213"/>
                  <a:gd name="connsiteX27" fmla="*/ 146389 w 1404027"/>
                  <a:gd name="connsiteY27" fmla="*/ 939371 h 979213"/>
                  <a:gd name="connsiteX28" fmla="*/ 39709 w 1404027"/>
                  <a:gd name="connsiteY28" fmla="*/ 845138 h 979213"/>
                  <a:gd name="connsiteX29" fmla="*/ 39709 w 1404027"/>
                  <a:gd name="connsiteY29" fmla="*/ 781723 h 979213"/>
                  <a:gd name="connsiteX30" fmla="*/ 1363133 w 1404027"/>
                  <a:gd name="connsiteY30" fmla="*/ 781723 h 9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04027" h="979213">
                    <a:moveTo>
                      <a:pt x="1383877" y="742607"/>
                    </a:moveTo>
                    <a:lnTo>
                      <a:pt x="1319276" y="742607"/>
                    </a:lnTo>
                    <a:lnTo>
                      <a:pt x="1319276" y="100753"/>
                    </a:lnTo>
                    <a:cubicBezTo>
                      <a:pt x="1318950" y="45243"/>
                      <a:pt x="1274032" y="324"/>
                      <a:pt x="1218523" y="0"/>
                    </a:cubicBezTo>
                    <a:lnTo>
                      <a:pt x="937006" y="0"/>
                    </a:lnTo>
                    <a:lnTo>
                      <a:pt x="937006" y="39708"/>
                    </a:lnTo>
                    <a:lnTo>
                      <a:pt x="1218523" y="39708"/>
                    </a:lnTo>
                    <a:cubicBezTo>
                      <a:pt x="1251256" y="39708"/>
                      <a:pt x="1277789" y="66243"/>
                      <a:pt x="1277789" y="98975"/>
                    </a:cubicBezTo>
                    <a:lnTo>
                      <a:pt x="1277789" y="742607"/>
                    </a:lnTo>
                    <a:lnTo>
                      <a:pt x="124460" y="742607"/>
                    </a:lnTo>
                    <a:lnTo>
                      <a:pt x="124460" y="100753"/>
                    </a:lnTo>
                    <a:cubicBezTo>
                      <a:pt x="124460" y="68021"/>
                      <a:pt x="150995" y="41486"/>
                      <a:pt x="183727" y="41486"/>
                    </a:cubicBezTo>
                    <a:lnTo>
                      <a:pt x="466429" y="41486"/>
                    </a:lnTo>
                    <a:lnTo>
                      <a:pt x="466429" y="0"/>
                    </a:lnTo>
                    <a:lnTo>
                      <a:pt x="185505" y="0"/>
                    </a:lnTo>
                    <a:cubicBezTo>
                      <a:pt x="129860" y="0"/>
                      <a:pt x="84751" y="45109"/>
                      <a:pt x="84751" y="100753"/>
                    </a:cubicBezTo>
                    <a:lnTo>
                      <a:pt x="84751" y="742607"/>
                    </a:lnTo>
                    <a:lnTo>
                      <a:pt x="19558" y="742607"/>
                    </a:lnTo>
                    <a:cubicBezTo>
                      <a:pt x="8661" y="742927"/>
                      <a:pt x="-5" y="751858"/>
                      <a:pt x="0" y="762758"/>
                    </a:cubicBezTo>
                    <a:lnTo>
                      <a:pt x="0" y="845138"/>
                    </a:lnTo>
                    <a:cubicBezTo>
                      <a:pt x="3839" y="922362"/>
                      <a:pt x="69130" y="982096"/>
                      <a:pt x="146389" y="979080"/>
                    </a:cubicBezTo>
                    <a:lnTo>
                      <a:pt x="1257046" y="979080"/>
                    </a:lnTo>
                    <a:cubicBezTo>
                      <a:pt x="1334531" y="982434"/>
                      <a:pt x="1400187" y="922599"/>
                      <a:pt x="1404027" y="845138"/>
                    </a:cubicBezTo>
                    <a:lnTo>
                      <a:pt x="1404027" y="762758"/>
                    </a:lnTo>
                    <a:cubicBezTo>
                      <a:pt x="1404027" y="751627"/>
                      <a:pt x="1395007" y="742607"/>
                      <a:pt x="1383877" y="742607"/>
                    </a:cubicBezTo>
                    <a:close/>
                    <a:moveTo>
                      <a:pt x="1363133" y="845138"/>
                    </a:moveTo>
                    <a:cubicBezTo>
                      <a:pt x="1359020" y="900528"/>
                      <a:pt x="1311317" y="942429"/>
                      <a:pt x="1255861" y="939371"/>
                    </a:cubicBezTo>
                    <a:lnTo>
                      <a:pt x="146389" y="939371"/>
                    </a:lnTo>
                    <a:cubicBezTo>
                      <a:pt x="91042" y="942417"/>
                      <a:pt x="43515" y="900439"/>
                      <a:pt x="39709" y="845138"/>
                    </a:cubicBezTo>
                    <a:lnTo>
                      <a:pt x="39709" y="781723"/>
                    </a:lnTo>
                    <a:lnTo>
                      <a:pt x="1363133" y="781723"/>
                    </a:lnTo>
                    <a:close/>
                  </a:path>
                </a:pathLst>
              </a:custGeom>
              <a:grpFill/>
              <a:ln w="5913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Freeform: Shape 187"/>
              <p:cNvSpPr/>
              <p:nvPr/>
            </p:nvSpPr>
            <p:spPr>
              <a:xfrm>
                <a:off x="5139116" y="953924"/>
                <a:ext cx="209811" cy="40306"/>
              </a:xfrm>
              <a:custGeom>
                <a:avLst/>
                <a:gdLst>
                  <a:gd name="connsiteX0" fmla="*/ 16711 w 209811"/>
                  <a:gd name="connsiteY0" fmla="*/ 40006 h 40306"/>
                  <a:gd name="connsiteX1" fmla="*/ 186214 w 209811"/>
                  <a:gd name="connsiteY1" fmla="*/ 40006 h 40306"/>
                  <a:gd name="connsiteX2" fmla="*/ 209511 w 209811"/>
                  <a:gd name="connsiteY2" fmla="*/ 23595 h 40306"/>
                  <a:gd name="connsiteX3" fmla="*/ 193100 w 209811"/>
                  <a:gd name="connsiteY3" fmla="*/ 298 h 40306"/>
                  <a:gd name="connsiteX4" fmla="*/ 186214 w 209811"/>
                  <a:gd name="connsiteY4" fmla="*/ 298 h 40306"/>
                  <a:gd name="connsiteX5" fmla="*/ 16711 w 209811"/>
                  <a:gd name="connsiteY5" fmla="*/ 298 h 40306"/>
                  <a:gd name="connsiteX6" fmla="*/ 300 w 209811"/>
                  <a:gd name="connsiteY6" fmla="*/ 23595 h 40306"/>
                  <a:gd name="connsiteX7" fmla="*/ 16711 w 209811"/>
                  <a:gd name="connsiteY7" fmla="*/ 40006 h 4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811" h="40306">
                    <a:moveTo>
                      <a:pt x="16711" y="40006"/>
                    </a:moveTo>
                    <a:lnTo>
                      <a:pt x="186214" y="40006"/>
                    </a:lnTo>
                    <a:cubicBezTo>
                      <a:pt x="197178" y="41909"/>
                      <a:pt x="207609" y="34560"/>
                      <a:pt x="209511" y="23595"/>
                    </a:cubicBezTo>
                    <a:cubicBezTo>
                      <a:pt x="211414" y="12631"/>
                      <a:pt x="204065" y="2200"/>
                      <a:pt x="193100" y="298"/>
                    </a:cubicBezTo>
                    <a:cubicBezTo>
                      <a:pt x="190819" y="-99"/>
                      <a:pt x="188489" y="-99"/>
                      <a:pt x="186214" y="298"/>
                    </a:cubicBezTo>
                    <a:lnTo>
                      <a:pt x="16711" y="298"/>
                    </a:lnTo>
                    <a:cubicBezTo>
                      <a:pt x="5746" y="2200"/>
                      <a:pt x="-1603" y="12631"/>
                      <a:pt x="300" y="23595"/>
                    </a:cubicBezTo>
                    <a:cubicBezTo>
                      <a:pt x="1752" y="31982"/>
                      <a:pt x="8325" y="38554"/>
                      <a:pt x="16711" y="40006"/>
                    </a:cubicBezTo>
                    <a:close/>
                  </a:path>
                </a:pathLst>
              </a:custGeom>
              <a:grpFill/>
              <a:ln w="5913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  <p:sp>
            <p:nvSpPr>
              <p:cNvPr id="189" name="Freeform: Shape 188"/>
              <p:cNvSpPr/>
              <p:nvPr/>
            </p:nvSpPr>
            <p:spPr>
              <a:xfrm>
                <a:off x="4925200" y="-43157"/>
                <a:ext cx="631268" cy="774538"/>
              </a:xfrm>
              <a:custGeom>
                <a:avLst/>
                <a:gdLst>
                  <a:gd name="connsiteX0" fmla="*/ 79 w 631268"/>
                  <a:gd name="connsiteY0" fmla="*/ 345450 h 774538"/>
                  <a:gd name="connsiteX1" fmla="*/ 79 w 631268"/>
                  <a:gd name="connsiteY1" fmla="*/ 738386 h 774538"/>
                  <a:gd name="connsiteX2" fmla="*/ 35042 w 631268"/>
                  <a:gd name="connsiteY2" fmla="*/ 774532 h 774538"/>
                  <a:gd name="connsiteX3" fmla="*/ 35639 w 631268"/>
                  <a:gd name="connsiteY3" fmla="*/ 774538 h 774538"/>
                  <a:gd name="connsiteX4" fmla="*/ 595116 w 631268"/>
                  <a:gd name="connsiteY4" fmla="*/ 774538 h 774538"/>
                  <a:gd name="connsiteX5" fmla="*/ 631269 w 631268"/>
                  <a:gd name="connsiteY5" fmla="*/ 738386 h 774538"/>
                  <a:gd name="connsiteX6" fmla="*/ 631269 w 631268"/>
                  <a:gd name="connsiteY6" fmla="*/ 345450 h 774538"/>
                  <a:gd name="connsiteX7" fmla="*/ 595715 w 631268"/>
                  <a:gd name="connsiteY7" fmla="*/ 309885 h 774538"/>
                  <a:gd name="connsiteX8" fmla="*/ 595116 w 631268"/>
                  <a:gd name="connsiteY8" fmla="*/ 309890 h 774538"/>
                  <a:gd name="connsiteX9" fmla="*/ 510365 w 631268"/>
                  <a:gd name="connsiteY9" fmla="*/ 309890 h 774538"/>
                  <a:gd name="connsiteX10" fmla="*/ 510365 w 631268"/>
                  <a:gd name="connsiteY10" fmla="*/ 184246 h 774538"/>
                  <a:gd name="connsiteX11" fmla="*/ 304929 w 631268"/>
                  <a:gd name="connsiteY11" fmla="*/ 302 h 774538"/>
                  <a:gd name="connsiteX12" fmla="*/ 120983 w 631268"/>
                  <a:gd name="connsiteY12" fmla="*/ 184246 h 774538"/>
                  <a:gd name="connsiteX13" fmla="*/ 120983 w 631268"/>
                  <a:gd name="connsiteY13" fmla="*/ 307520 h 774538"/>
                  <a:gd name="connsiteX14" fmla="*/ 35639 w 631268"/>
                  <a:gd name="connsiteY14" fmla="*/ 307520 h 774538"/>
                  <a:gd name="connsiteX15" fmla="*/ 0 w 631268"/>
                  <a:gd name="connsiteY15" fmla="*/ 343000 h 774538"/>
                  <a:gd name="connsiteX16" fmla="*/ 79 w 631268"/>
                  <a:gd name="connsiteY16" fmla="*/ 345450 h 774538"/>
                  <a:gd name="connsiteX17" fmla="*/ 160692 w 631268"/>
                  <a:gd name="connsiteY17" fmla="*/ 184246 h 774538"/>
                  <a:gd name="connsiteX18" fmla="*/ 325263 w 631268"/>
                  <a:gd name="connsiteY18" fmla="*/ 38853 h 774538"/>
                  <a:gd name="connsiteX19" fmla="*/ 470656 w 631268"/>
                  <a:gd name="connsiteY19" fmla="*/ 184246 h 774538"/>
                  <a:gd name="connsiteX20" fmla="*/ 470656 w 631268"/>
                  <a:gd name="connsiteY20" fmla="*/ 307520 h 774538"/>
                  <a:gd name="connsiteX21" fmla="*/ 160692 w 631268"/>
                  <a:gd name="connsiteY21" fmla="*/ 307520 h 774538"/>
                  <a:gd name="connsiteX22" fmla="*/ 39788 w 631268"/>
                  <a:gd name="connsiteY22" fmla="*/ 345450 h 774538"/>
                  <a:gd name="connsiteX23" fmla="*/ 591560 w 631268"/>
                  <a:gd name="connsiteY23" fmla="*/ 345450 h 774538"/>
                  <a:gd name="connsiteX24" fmla="*/ 591560 w 631268"/>
                  <a:gd name="connsiteY24" fmla="*/ 730681 h 774538"/>
                  <a:gd name="connsiteX25" fmla="*/ 39788 w 631268"/>
                  <a:gd name="connsiteY25" fmla="*/ 730681 h 77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1268" h="774538">
                    <a:moveTo>
                      <a:pt x="79" y="345450"/>
                    </a:moveTo>
                    <a:lnTo>
                      <a:pt x="79" y="738386"/>
                    </a:lnTo>
                    <a:cubicBezTo>
                      <a:pt x="-248" y="758021"/>
                      <a:pt x="15405" y="774206"/>
                      <a:pt x="35042" y="774532"/>
                    </a:cubicBezTo>
                    <a:cubicBezTo>
                      <a:pt x="35241" y="774538"/>
                      <a:pt x="35440" y="774538"/>
                      <a:pt x="35639" y="774538"/>
                    </a:cubicBezTo>
                    <a:lnTo>
                      <a:pt x="595116" y="774538"/>
                    </a:lnTo>
                    <a:cubicBezTo>
                      <a:pt x="615083" y="774538"/>
                      <a:pt x="631269" y="758353"/>
                      <a:pt x="631269" y="738386"/>
                    </a:cubicBezTo>
                    <a:lnTo>
                      <a:pt x="631269" y="345450"/>
                    </a:lnTo>
                    <a:cubicBezTo>
                      <a:pt x="631269" y="325811"/>
                      <a:pt x="615356" y="309888"/>
                      <a:pt x="595715" y="309885"/>
                    </a:cubicBezTo>
                    <a:cubicBezTo>
                      <a:pt x="595513" y="309885"/>
                      <a:pt x="595318" y="309887"/>
                      <a:pt x="595116" y="309890"/>
                    </a:cubicBezTo>
                    <a:lnTo>
                      <a:pt x="510365" y="309890"/>
                    </a:lnTo>
                    <a:lnTo>
                      <a:pt x="510365" y="184246"/>
                    </a:lnTo>
                    <a:cubicBezTo>
                      <a:pt x="504432" y="76721"/>
                      <a:pt x="412450" y="-5633"/>
                      <a:pt x="304929" y="302"/>
                    </a:cubicBezTo>
                    <a:cubicBezTo>
                      <a:pt x="205695" y="5779"/>
                      <a:pt x="126460" y="85013"/>
                      <a:pt x="120983" y="184246"/>
                    </a:cubicBezTo>
                    <a:lnTo>
                      <a:pt x="120983" y="307520"/>
                    </a:lnTo>
                    <a:lnTo>
                      <a:pt x="35639" y="307520"/>
                    </a:lnTo>
                    <a:cubicBezTo>
                      <a:pt x="16000" y="307476"/>
                      <a:pt x="43" y="323361"/>
                      <a:pt x="0" y="343000"/>
                    </a:cubicBezTo>
                    <a:cubicBezTo>
                      <a:pt x="-2" y="343817"/>
                      <a:pt x="24" y="344635"/>
                      <a:pt x="79" y="345450"/>
                    </a:cubicBezTo>
                    <a:close/>
                    <a:moveTo>
                      <a:pt x="160692" y="184246"/>
                    </a:moveTo>
                    <a:cubicBezTo>
                      <a:pt x="165987" y="98652"/>
                      <a:pt x="239670" y="33557"/>
                      <a:pt x="325263" y="38853"/>
                    </a:cubicBezTo>
                    <a:cubicBezTo>
                      <a:pt x="403472" y="43691"/>
                      <a:pt x="465820" y="106039"/>
                      <a:pt x="470656" y="184246"/>
                    </a:cubicBezTo>
                    <a:lnTo>
                      <a:pt x="470656" y="307520"/>
                    </a:lnTo>
                    <a:lnTo>
                      <a:pt x="160692" y="307520"/>
                    </a:lnTo>
                    <a:close/>
                    <a:moveTo>
                      <a:pt x="39788" y="345450"/>
                    </a:moveTo>
                    <a:lnTo>
                      <a:pt x="591560" y="345450"/>
                    </a:lnTo>
                    <a:lnTo>
                      <a:pt x="591560" y="730681"/>
                    </a:lnTo>
                    <a:lnTo>
                      <a:pt x="39788" y="730681"/>
                    </a:lnTo>
                    <a:close/>
                  </a:path>
                </a:pathLst>
              </a:custGeom>
              <a:grpFill/>
              <a:ln w="5913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799" dirty="0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B7981-E2C0-C9AC-AA4C-9CB2EB74C132}"/>
              </a:ext>
            </a:extLst>
          </p:cNvPr>
          <p:cNvGrpSpPr/>
          <p:nvPr/>
        </p:nvGrpSpPr>
        <p:grpSpPr>
          <a:xfrm>
            <a:off x="5859549" y="4643076"/>
            <a:ext cx="730889" cy="733201"/>
            <a:chOff x="6059486" y="4619359"/>
            <a:chExt cx="731079" cy="733392"/>
          </a:xfrm>
        </p:grpSpPr>
        <p:sp>
          <p:nvSpPr>
            <p:cNvPr id="110" name="Rectangle: Diagonal Corners Rounded 109"/>
            <p:cNvSpPr/>
            <p:nvPr/>
          </p:nvSpPr>
          <p:spPr>
            <a:xfrm>
              <a:off x="6059486" y="4619359"/>
              <a:ext cx="731079" cy="733392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rgbClr val="FFC000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6236379" y="4785361"/>
              <a:ext cx="398136" cy="401388"/>
              <a:chOff x="6005500" y="3338491"/>
              <a:chExt cx="1909849" cy="1925458"/>
            </a:xfrm>
          </p:grpSpPr>
          <p:sp>
            <p:nvSpPr>
              <p:cNvPr id="184" name="Freeform: Shape 183"/>
              <p:cNvSpPr/>
              <p:nvPr/>
            </p:nvSpPr>
            <p:spPr>
              <a:xfrm>
                <a:off x="6005500" y="3338491"/>
                <a:ext cx="866052" cy="866061"/>
              </a:xfrm>
              <a:custGeom>
                <a:avLst/>
                <a:gdLst>
                  <a:gd name="connsiteX0" fmla="*/ -933 w 866052"/>
                  <a:gd name="connsiteY0" fmla="*/ 832818 h 866061"/>
                  <a:gd name="connsiteX1" fmla="*/ 30285 w 866052"/>
                  <a:gd name="connsiteY1" fmla="*/ 866030 h 866061"/>
                  <a:gd name="connsiteX2" fmla="*/ 31293 w 866052"/>
                  <a:gd name="connsiteY2" fmla="*/ 866050 h 866061"/>
                  <a:gd name="connsiteX3" fmla="*/ 831873 w 866052"/>
                  <a:gd name="connsiteY3" fmla="*/ 866050 h 866061"/>
                  <a:gd name="connsiteX4" fmla="*/ 865107 w 866052"/>
                  <a:gd name="connsiteY4" fmla="*/ 832818 h 866061"/>
                  <a:gd name="connsiteX5" fmla="*/ 865107 w 866052"/>
                  <a:gd name="connsiteY5" fmla="*/ 32233 h 866061"/>
                  <a:gd name="connsiteX6" fmla="*/ 832881 w 866052"/>
                  <a:gd name="connsiteY6" fmla="*/ -12 h 866061"/>
                  <a:gd name="connsiteX7" fmla="*/ 831873 w 866052"/>
                  <a:gd name="connsiteY7" fmla="*/ 8 h 866061"/>
                  <a:gd name="connsiteX8" fmla="*/ -933 w 866052"/>
                  <a:gd name="connsiteY8" fmla="*/ 832818 h 866061"/>
                  <a:gd name="connsiteX9" fmla="*/ 798646 w 866052"/>
                  <a:gd name="connsiteY9" fmla="*/ 799586 h 866061"/>
                  <a:gd name="connsiteX10" fmla="*/ 65528 w 866052"/>
                  <a:gd name="connsiteY10" fmla="*/ 799586 h 866061"/>
                  <a:gd name="connsiteX11" fmla="*/ 798646 w 866052"/>
                  <a:gd name="connsiteY11" fmla="*/ 66472 h 86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6052" h="866061">
                    <a:moveTo>
                      <a:pt x="-933" y="832818"/>
                    </a:moveTo>
                    <a:cubicBezTo>
                      <a:pt x="-1437" y="850602"/>
                      <a:pt x="12460" y="865476"/>
                      <a:pt x="30285" y="866030"/>
                    </a:cubicBezTo>
                    <a:cubicBezTo>
                      <a:pt x="30586" y="866040"/>
                      <a:pt x="30986" y="866050"/>
                      <a:pt x="31293" y="866050"/>
                    </a:cubicBezTo>
                    <a:lnTo>
                      <a:pt x="831873" y="866050"/>
                    </a:lnTo>
                    <a:cubicBezTo>
                      <a:pt x="850202" y="866050"/>
                      <a:pt x="865107" y="851176"/>
                      <a:pt x="865107" y="832818"/>
                    </a:cubicBezTo>
                    <a:lnTo>
                      <a:pt x="865107" y="32233"/>
                    </a:lnTo>
                    <a:cubicBezTo>
                      <a:pt x="865107" y="14439"/>
                      <a:pt x="850706" y="-2"/>
                      <a:pt x="832881" y="-12"/>
                    </a:cubicBezTo>
                    <a:cubicBezTo>
                      <a:pt x="832580" y="-12"/>
                      <a:pt x="832180" y="-2"/>
                      <a:pt x="831873" y="8"/>
                    </a:cubicBezTo>
                    <a:cubicBezTo>
                      <a:pt x="372166" y="562"/>
                      <a:pt x="-330" y="373101"/>
                      <a:pt x="-933" y="832818"/>
                    </a:cubicBezTo>
                    <a:close/>
                    <a:moveTo>
                      <a:pt x="798646" y="799586"/>
                    </a:moveTo>
                    <a:lnTo>
                      <a:pt x="65528" y="799586"/>
                    </a:lnTo>
                    <a:cubicBezTo>
                      <a:pt x="82449" y="401912"/>
                      <a:pt x="400968" y="83370"/>
                      <a:pt x="798646" y="66472"/>
                    </a:cubicBezTo>
                    <a:close/>
                  </a:path>
                </a:pathLst>
              </a:custGeom>
              <a:solidFill>
                <a:schemeClr val="tx1"/>
              </a:solidFill>
              <a:ln w="100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6260287" y="3603359"/>
                <a:ext cx="1655062" cy="1660590"/>
              </a:xfrm>
              <a:custGeom>
                <a:avLst/>
                <a:gdLst>
                  <a:gd name="connsiteX0" fmla="*/ 798632 w 1655062"/>
                  <a:gd name="connsiteY0" fmla="*/ 30199 h 1660590"/>
                  <a:gd name="connsiteX1" fmla="*/ 798632 w 1655062"/>
                  <a:gd name="connsiteY1" fmla="*/ 797552 h 1660590"/>
                  <a:gd name="connsiteX2" fmla="*/ 31280 w 1655062"/>
                  <a:gd name="connsiteY2" fmla="*/ 797552 h 1660590"/>
                  <a:gd name="connsiteX3" fmla="*/ -946 w 1655062"/>
                  <a:gd name="connsiteY3" fmla="*/ 829757 h 1660590"/>
                  <a:gd name="connsiteX4" fmla="*/ -946 w 1655062"/>
                  <a:gd name="connsiteY4" fmla="*/ 830784 h 1660590"/>
                  <a:gd name="connsiteX5" fmla="*/ 345471 w 1655062"/>
                  <a:gd name="connsiteY5" fmla="*/ 1506498 h 1660590"/>
                  <a:gd name="connsiteX6" fmla="*/ 364605 w 1655062"/>
                  <a:gd name="connsiteY6" fmla="*/ 1523617 h 1660590"/>
                  <a:gd name="connsiteX7" fmla="*/ 372663 w 1655062"/>
                  <a:gd name="connsiteY7" fmla="*/ 1523617 h 1660590"/>
                  <a:gd name="connsiteX8" fmla="*/ 565002 w 1655062"/>
                  <a:gd name="connsiteY8" fmla="*/ 1618278 h 1660590"/>
                  <a:gd name="connsiteX9" fmla="*/ 565002 w 1655062"/>
                  <a:gd name="connsiteY9" fmla="*/ 1618278 h 1660590"/>
                  <a:gd name="connsiteX10" fmla="*/ 828842 w 1655062"/>
                  <a:gd name="connsiteY10" fmla="*/ 1660573 h 1660590"/>
                  <a:gd name="connsiteX11" fmla="*/ 1050389 w 1655062"/>
                  <a:gd name="connsiteY11" fmla="*/ 1630362 h 1660590"/>
                  <a:gd name="connsiteX12" fmla="*/ 1050389 w 1655062"/>
                  <a:gd name="connsiteY12" fmla="*/ 1630362 h 1660590"/>
                  <a:gd name="connsiteX13" fmla="*/ 1435073 w 1655062"/>
                  <a:gd name="connsiteY13" fmla="*/ 1395725 h 1660590"/>
                  <a:gd name="connsiteX14" fmla="*/ 1435073 w 1655062"/>
                  <a:gd name="connsiteY14" fmla="*/ 1395725 h 1660590"/>
                  <a:gd name="connsiteX15" fmla="*/ 1435073 w 1655062"/>
                  <a:gd name="connsiteY15" fmla="*/ 1395725 h 1660590"/>
                  <a:gd name="connsiteX16" fmla="*/ 1384218 w 1655062"/>
                  <a:gd name="connsiteY16" fmla="*/ 219046 h 1660590"/>
                  <a:gd name="connsiteX17" fmla="*/ 820790 w 1655062"/>
                  <a:gd name="connsiteY17" fmla="*/ -12 h 1660590"/>
                  <a:gd name="connsiteX18" fmla="*/ 798632 w 1655062"/>
                  <a:gd name="connsiteY18" fmla="*/ 30199 h 1660590"/>
                  <a:gd name="connsiteX19" fmla="*/ 1159149 w 1655062"/>
                  <a:gd name="connsiteY19" fmla="*/ 1178208 h 1660590"/>
                  <a:gd name="connsiteX20" fmla="*/ 1020179 w 1655062"/>
                  <a:gd name="connsiteY20" fmla="*/ 1573969 h 1660590"/>
                  <a:gd name="connsiteX21" fmla="*/ 849992 w 1655062"/>
                  <a:gd name="connsiteY21" fmla="*/ 1597130 h 1660590"/>
                  <a:gd name="connsiteX22" fmla="*/ 1030247 w 1655062"/>
                  <a:gd name="connsiteY22" fmla="*/ 1058372 h 1660590"/>
                  <a:gd name="connsiteX23" fmla="*/ 976878 w 1655062"/>
                  <a:gd name="connsiteY23" fmla="*/ 1010034 h 1660590"/>
                  <a:gd name="connsiteX24" fmla="*/ 775473 w 1655062"/>
                  <a:gd name="connsiteY24" fmla="*/ 1596123 h 1660590"/>
                  <a:gd name="connsiteX25" fmla="*/ 613343 w 1655062"/>
                  <a:gd name="connsiteY25" fmla="*/ 1567927 h 1660590"/>
                  <a:gd name="connsiteX26" fmla="*/ 841934 w 1655062"/>
                  <a:gd name="connsiteY26" fmla="*/ 889192 h 1660590"/>
                  <a:gd name="connsiteX27" fmla="*/ 415964 w 1655062"/>
                  <a:gd name="connsiteY27" fmla="*/ 1475280 h 1660590"/>
                  <a:gd name="connsiteX28" fmla="*/ 617369 w 1655062"/>
                  <a:gd name="connsiteY28" fmla="*/ 863009 h 1660590"/>
                  <a:gd name="connsiteX29" fmla="*/ 782523 w 1655062"/>
                  <a:gd name="connsiteY29" fmla="*/ 863009 h 1660590"/>
                  <a:gd name="connsiteX30" fmla="*/ 560976 w 1655062"/>
                  <a:gd name="connsiteY30" fmla="*/ 1548793 h 1660590"/>
                  <a:gd name="connsiteX31" fmla="*/ 415964 w 1655062"/>
                  <a:gd name="connsiteY31" fmla="*/ 1477294 h 1660590"/>
                  <a:gd name="connsiteX32" fmla="*/ 296128 w 1655062"/>
                  <a:gd name="connsiteY32" fmla="*/ 863009 h 1660590"/>
                  <a:gd name="connsiteX33" fmla="*/ 176292 w 1655062"/>
                  <a:gd name="connsiteY33" fmla="*/ 1228559 h 1660590"/>
                  <a:gd name="connsiteX34" fmla="*/ 65521 w 1655062"/>
                  <a:gd name="connsiteY34" fmla="*/ 863009 h 1660590"/>
                  <a:gd name="connsiteX35" fmla="*/ 222617 w 1655062"/>
                  <a:gd name="connsiteY35" fmla="*/ 1297037 h 1660590"/>
                  <a:gd name="connsiteX36" fmla="*/ 365613 w 1655062"/>
                  <a:gd name="connsiteY36" fmla="*/ 863009 h 1660590"/>
                  <a:gd name="connsiteX37" fmla="*/ 551910 w 1655062"/>
                  <a:gd name="connsiteY37" fmla="*/ 863009 h 1660590"/>
                  <a:gd name="connsiteX38" fmla="*/ 359571 w 1655062"/>
                  <a:gd name="connsiteY38" fmla="*/ 1440034 h 1660590"/>
                  <a:gd name="connsiteX39" fmla="*/ 222617 w 1655062"/>
                  <a:gd name="connsiteY39" fmla="*/ 1299051 h 1660590"/>
                  <a:gd name="connsiteX40" fmla="*/ 1098730 w 1655062"/>
                  <a:gd name="connsiteY40" fmla="*/ 1549800 h 1660590"/>
                  <a:gd name="connsiteX41" fmla="*/ 1211517 w 1655062"/>
                  <a:gd name="connsiteY41" fmla="*/ 1226545 h 1660590"/>
                  <a:gd name="connsiteX42" fmla="*/ 1371630 w 1655062"/>
                  <a:gd name="connsiteY42" fmla="*/ 1374578 h 1660590"/>
                  <a:gd name="connsiteX43" fmla="*/ 1098730 w 1655062"/>
                  <a:gd name="connsiteY43" fmla="*/ 1551814 h 1660590"/>
                  <a:gd name="connsiteX44" fmla="*/ 1602243 w 1655062"/>
                  <a:gd name="connsiteY44" fmla="*/ 830784 h 1660590"/>
                  <a:gd name="connsiteX45" fmla="*/ 1419971 w 1655062"/>
                  <a:gd name="connsiteY45" fmla="*/ 1326241 h 1660590"/>
                  <a:gd name="connsiteX46" fmla="*/ 863084 w 1655062"/>
                  <a:gd name="connsiteY46" fmla="*/ 817693 h 1660590"/>
                  <a:gd name="connsiteX47" fmla="*/ 863084 w 1655062"/>
                  <a:gd name="connsiteY47" fmla="*/ 65445 h 1660590"/>
                  <a:gd name="connsiteX48" fmla="*/ 1599219 w 1655062"/>
                  <a:gd name="connsiteY48" fmla="*/ 835819 h 166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655062" h="1660590">
                    <a:moveTo>
                      <a:pt x="798632" y="30199"/>
                    </a:moveTo>
                    <a:lnTo>
                      <a:pt x="798632" y="797552"/>
                    </a:lnTo>
                    <a:lnTo>
                      <a:pt x="31280" y="797552"/>
                    </a:lnTo>
                    <a:cubicBezTo>
                      <a:pt x="13455" y="797542"/>
                      <a:pt x="-946" y="811963"/>
                      <a:pt x="-946" y="829757"/>
                    </a:cubicBezTo>
                    <a:cubicBezTo>
                      <a:pt x="-946" y="830099"/>
                      <a:pt x="-946" y="830442"/>
                      <a:pt x="-946" y="830784"/>
                    </a:cubicBezTo>
                    <a:cubicBezTo>
                      <a:pt x="-841" y="1098622"/>
                      <a:pt x="128055" y="1350067"/>
                      <a:pt x="345471" y="1506498"/>
                    </a:cubicBezTo>
                    <a:cubicBezTo>
                      <a:pt x="349196" y="1514604"/>
                      <a:pt x="356147" y="1520808"/>
                      <a:pt x="364605" y="1523617"/>
                    </a:cubicBezTo>
                    <a:lnTo>
                      <a:pt x="372663" y="1523617"/>
                    </a:lnTo>
                    <a:cubicBezTo>
                      <a:pt x="432578" y="1563123"/>
                      <a:pt x="497133" y="1594925"/>
                      <a:pt x="565002" y="1618278"/>
                    </a:cubicBezTo>
                    <a:lnTo>
                      <a:pt x="565002" y="1618278"/>
                    </a:lnTo>
                    <a:cubicBezTo>
                      <a:pt x="650099" y="1646333"/>
                      <a:pt x="739221" y="1660613"/>
                      <a:pt x="828842" y="1660573"/>
                    </a:cubicBezTo>
                    <a:cubicBezTo>
                      <a:pt x="903767" y="1660845"/>
                      <a:pt x="978285" y="1650684"/>
                      <a:pt x="1050389" y="1630362"/>
                    </a:cubicBezTo>
                    <a:lnTo>
                      <a:pt x="1050389" y="1630362"/>
                    </a:lnTo>
                    <a:cubicBezTo>
                      <a:pt x="1197816" y="1589275"/>
                      <a:pt x="1331045" y="1508049"/>
                      <a:pt x="1435073" y="1395725"/>
                    </a:cubicBezTo>
                    <a:lnTo>
                      <a:pt x="1435073" y="1395725"/>
                    </a:lnTo>
                    <a:lnTo>
                      <a:pt x="1435073" y="1395725"/>
                    </a:lnTo>
                    <a:cubicBezTo>
                      <a:pt x="1745946" y="1056761"/>
                      <a:pt x="1723185" y="529945"/>
                      <a:pt x="1384218" y="219046"/>
                    </a:cubicBezTo>
                    <a:cubicBezTo>
                      <a:pt x="1230546" y="78033"/>
                      <a:pt x="1029442" y="-143"/>
                      <a:pt x="820790" y="-12"/>
                    </a:cubicBezTo>
                    <a:cubicBezTo>
                      <a:pt x="807901" y="4540"/>
                      <a:pt x="799136" y="16534"/>
                      <a:pt x="798632" y="30199"/>
                    </a:cubicBezTo>
                    <a:close/>
                    <a:moveTo>
                      <a:pt x="1159149" y="1178208"/>
                    </a:moveTo>
                    <a:lnTo>
                      <a:pt x="1020179" y="1573969"/>
                    </a:lnTo>
                    <a:cubicBezTo>
                      <a:pt x="964591" y="1588359"/>
                      <a:pt x="907393" y="1596133"/>
                      <a:pt x="849992" y="1597130"/>
                    </a:cubicBezTo>
                    <a:lnTo>
                      <a:pt x="1030247" y="1058372"/>
                    </a:lnTo>
                    <a:close/>
                    <a:moveTo>
                      <a:pt x="976878" y="1010034"/>
                    </a:moveTo>
                    <a:lnTo>
                      <a:pt x="775473" y="1596123"/>
                    </a:lnTo>
                    <a:cubicBezTo>
                      <a:pt x="720592" y="1592387"/>
                      <a:pt x="666208" y="1582931"/>
                      <a:pt x="613343" y="1567927"/>
                    </a:cubicBezTo>
                    <a:lnTo>
                      <a:pt x="841934" y="889192"/>
                    </a:lnTo>
                    <a:close/>
                    <a:moveTo>
                      <a:pt x="415964" y="1475280"/>
                    </a:moveTo>
                    <a:lnTo>
                      <a:pt x="617369" y="863009"/>
                    </a:lnTo>
                    <a:lnTo>
                      <a:pt x="782523" y="863009"/>
                    </a:lnTo>
                    <a:lnTo>
                      <a:pt x="560976" y="1548793"/>
                    </a:lnTo>
                    <a:cubicBezTo>
                      <a:pt x="510219" y="1530163"/>
                      <a:pt x="461583" y="1506196"/>
                      <a:pt x="415964" y="1477294"/>
                    </a:cubicBezTo>
                    <a:close/>
                    <a:moveTo>
                      <a:pt x="296128" y="863009"/>
                    </a:moveTo>
                    <a:lnTo>
                      <a:pt x="176292" y="1228559"/>
                    </a:lnTo>
                    <a:cubicBezTo>
                      <a:pt x="108521" y="1118270"/>
                      <a:pt x="70352" y="992361"/>
                      <a:pt x="65521" y="863009"/>
                    </a:cubicBezTo>
                    <a:close/>
                    <a:moveTo>
                      <a:pt x="222617" y="1297037"/>
                    </a:moveTo>
                    <a:lnTo>
                      <a:pt x="365613" y="863009"/>
                    </a:lnTo>
                    <a:lnTo>
                      <a:pt x="551910" y="863009"/>
                    </a:lnTo>
                    <a:lnTo>
                      <a:pt x="359571" y="1440034"/>
                    </a:lnTo>
                    <a:cubicBezTo>
                      <a:pt x="308316" y="1398807"/>
                      <a:pt x="262292" y="1351456"/>
                      <a:pt x="222617" y="1299051"/>
                    </a:cubicBezTo>
                    <a:close/>
                    <a:moveTo>
                      <a:pt x="1098730" y="1549800"/>
                    </a:moveTo>
                    <a:lnTo>
                      <a:pt x="1211517" y="1226545"/>
                    </a:lnTo>
                    <a:lnTo>
                      <a:pt x="1371630" y="1374578"/>
                    </a:lnTo>
                    <a:cubicBezTo>
                      <a:pt x="1294591" y="1452763"/>
                      <a:pt x="1201443" y="1513235"/>
                      <a:pt x="1098730" y="1551814"/>
                    </a:cubicBezTo>
                    <a:close/>
                    <a:moveTo>
                      <a:pt x="1602243" y="830784"/>
                    </a:moveTo>
                    <a:cubicBezTo>
                      <a:pt x="1602341" y="1012361"/>
                      <a:pt x="1537687" y="1188026"/>
                      <a:pt x="1419971" y="1326241"/>
                    </a:cubicBezTo>
                    <a:lnTo>
                      <a:pt x="863084" y="817693"/>
                    </a:lnTo>
                    <a:lnTo>
                      <a:pt x="863084" y="65445"/>
                    </a:lnTo>
                    <a:cubicBezTo>
                      <a:pt x="1275562" y="82756"/>
                      <a:pt x="1600626" y="422959"/>
                      <a:pt x="1599219" y="835819"/>
                    </a:cubicBezTo>
                    <a:close/>
                  </a:path>
                </a:pathLst>
              </a:custGeom>
              <a:solidFill>
                <a:schemeClr val="tx1"/>
              </a:solidFill>
              <a:ln w="100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>
                  <a:solidFill>
                    <a:srgbClr val="2A3848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F9734568-47CF-2F44-AC21-A489AA663626}"/>
              </a:ext>
            </a:extLst>
          </p:cNvPr>
          <p:cNvCxnSpPr>
            <a:cxnSpLocks/>
          </p:cNvCxnSpPr>
          <p:nvPr/>
        </p:nvCxnSpPr>
        <p:spPr>
          <a:xfrm flipH="1" flipV="1">
            <a:off x="10199728" y="2738654"/>
            <a:ext cx="279741" cy="2007111"/>
          </a:xfrm>
          <a:prstGeom prst="bentConnector4">
            <a:avLst>
              <a:gd name="adj1" fmla="val -81697"/>
              <a:gd name="adj2" fmla="val 591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F9D051B5-5402-48B0-BBEC-728F71A20EE3}"/>
              </a:ext>
            </a:extLst>
          </p:cNvPr>
          <p:cNvSpPr/>
          <p:nvPr/>
        </p:nvSpPr>
        <p:spPr>
          <a:xfrm>
            <a:off x="10633447" y="4900990"/>
            <a:ext cx="953140" cy="956155"/>
          </a:xfrm>
          <a:prstGeom prst="round2DiagRect">
            <a:avLst>
              <a:gd name="adj1" fmla="val 12074"/>
              <a:gd name="adj2" fmla="val 27202"/>
            </a:avLst>
          </a:prstGeom>
          <a:solidFill>
            <a:srgbClr val="E55E06"/>
          </a:solidFill>
          <a:ln w="28575" cap="flat" cmpd="sng">
            <a:solidFill>
              <a:srgbClr val="E55E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7" tIns="91377" rIns="91377" bIns="91377" anchor="ctr" anchorCtr="0">
            <a:noAutofit/>
          </a:bodyPr>
          <a:lstStyle/>
          <a:p>
            <a:pPr marL="457063" defTabSz="914126">
              <a:defRPr/>
            </a:pPr>
            <a:endParaRPr lang="en-US" sz="14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CC07A4-0DE3-DDCD-D0AA-9141CEA40606}"/>
              </a:ext>
            </a:extLst>
          </p:cNvPr>
          <p:cNvSpPr txBox="1"/>
          <p:nvPr/>
        </p:nvSpPr>
        <p:spPr>
          <a:xfrm>
            <a:off x="11049989" y="3342234"/>
            <a:ext cx="953141" cy="5384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2023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Partner One Acquisition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42DDA5-FA4C-ADFE-6C51-D91DC5338508}"/>
              </a:ext>
            </a:extLst>
          </p:cNvPr>
          <p:cNvGrpSpPr/>
          <p:nvPr/>
        </p:nvGrpSpPr>
        <p:grpSpPr>
          <a:xfrm>
            <a:off x="10834968" y="5158594"/>
            <a:ext cx="568762" cy="494377"/>
            <a:chOff x="1283222" y="5251946"/>
            <a:chExt cx="615019" cy="534585"/>
          </a:xfrm>
          <a:solidFill>
            <a:schemeClr val="tx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9F32705-4AEE-2BE3-E164-5E41A5300D9F}"/>
                </a:ext>
              </a:extLst>
            </p:cNvPr>
            <p:cNvSpPr/>
            <p:nvPr/>
          </p:nvSpPr>
          <p:spPr>
            <a:xfrm>
              <a:off x="1334699" y="5251946"/>
              <a:ext cx="277210" cy="235388"/>
            </a:xfrm>
            <a:custGeom>
              <a:avLst/>
              <a:gdLst>
                <a:gd name="connsiteX0" fmla="*/ 23736 w 667450"/>
                <a:gd name="connsiteY0" fmla="*/ 172701 h 566754"/>
                <a:gd name="connsiteX1" fmla="*/ 353956 w 667450"/>
                <a:gd name="connsiteY1" fmla="*/ 172701 h 566754"/>
                <a:gd name="connsiteX2" fmla="*/ 373972 w 667450"/>
                <a:gd name="connsiteY2" fmla="*/ 152710 h 566754"/>
                <a:gd name="connsiteX3" fmla="*/ 373972 w 667450"/>
                <a:gd name="connsiteY3" fmla="*/ 65465 h 566754"/>
                <a:gd name="connsiteX4" fmla="*/ 620996 w 667450"/>
                <a:gd name="connsiteY4" fmla="*/ 284354 h 566754"/>
                <a:gd name="connsiteX5" fmla="*/ 373972 w 667450"/>
                <a:gd name="connsiteY5" fmla="*/ 503267 h 566754"/>
                <a:gd name="connsiteX6" fmla="*/ 373972 w 667450"/>
                <a:gd name="connsiteY6" fmla="*/ 416072 h 566754"/>
                <a:gd name="connsiteX7" fmla="*/ 353956 w 667450"/>
                <a:gd name="connsiteY7" fmla="*/ 396056 h 566754"/>
                <a:gd name="connsiteX8" fmla="*/ 122802 w 667450"/>
                <a:gd name="connsiteY8" fmla="*/ 396056 h 566754"/>
                <a:gd name="connsiteX9" fmla="*/ 102787 w 667450"/>
                <a:gd name="connsiteY9" fmla="*/ 416072 h 566754"/>
                <a:gd name="connsiteX10" fmla="*/ 122802 w 667450"/>
                <a:gd name="connsiteY10" fmla="*/ 436063 h 566754"/>
                <a:gd name="connsiteX11" fmla="*/ 333891 w 667450"/>
                <a:gd name="connsiteY11" fmla="*/ 436063 h 566754"/>
                <a:gd name="connsiteX12" fmla="*/ 333891 w 667450"/>
                <a:gd name="connsiteY12" fmla="*/ 547716 h 566754"/>
                <a:gd name="connsiteX13" fmla="*/ 345688 w 667450"/>
                <a:gd name="connsiteY13" fmla="*/ 565979 h 566754"/>
                <a:gd name="connsiteX14" fmla="*/ 353907 w 667450"/>
                <a:gd name="connsiteY14" fmla="*/ 567731 h 566754"/>
                <a:gd name="connsiteX15" fmla="*/ 367185 w 667450"/>
                <a:gd name="connsiteY15" fmla="*/ 562795 h 566754"/>
                <a:gd name="connsiteX16" fmla="*/ 664433 w 667450"/>
                <a:gd name="connsiteY16" fmla="*/ 299335 h 566754"/>
                <a:gd name="connsiteX17" fmla="*/ 671170 w 667450"/>
                <a:gd name="connsiteY17" fmla="*/ 284354 h 566754"/>
                <a:gd name="connsiteX18" fmla="*/ 664433 w 667450"/>
                <a:gd name="connsiteY18" fmla="*/ 269397 h 566754"/>
                <a:gd name="connsiteX19" fmla="*/ 367234 w 667450"/>
                <a:gd name="connsiteY19" fmla="*/ 6035 h 566754"/>
                <a:gd name="connsiteX20" fmla="*/ 345738 w 667450"/>
                <a:gd name="connsiteY20" fmla="*/ 2753 h 566754"/>
                <a:gd name="connsiteX21" fmla="*/ 333941 w 667450"/>
                <a:gd name="connsiteY21" fmla="*/ 20992 h 566754"/>
                <a:gd name="connsiteX22" fmla="*/ 333941 w 667450"/>
                <a:gd name="connsiteY22" fmla="*/ 132694 h 566754"/>
                <a:gd name="connsiteX23" fmla="*/ 23736 w 667450"/>
                <a:gd name="connsiteY23" fmla="*/ 132694 h 566754"/>
                <a:gd name="connsiteX24" fmla="*/ 3720 w 667450"/>
                <a:gd name="connsiteY24" fmla="*/ 152710 h 566754"/>
                <a:gd name="connsiteX25" fmla="*/ 23736 w 667450"/>
                <a:gd name="connsiteY25" fmla="*/ 172701 h 5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7450" h="566754">
                  <a:moveTo>
                    <a:pt x="23736" y="172701"/>
                  </a:moveTo>
                  <a:lnTo>
                    <a:pt x="353956" y="172701"/>
                  </a:lnTo>
                  <a:cubicBezTo>
                    <a:pt x="364989" y="172701"/>
                    <a:pt x="373947" y="163754"/>
                    <a:pt x="373972" y="152710"/>
                  </a:cubicBezTo>
                  <a:lnTo>
                    <a:pt x="373972" y="65465"/>
                  </a:lnTo>
                  <a:lnTo>
                    <a:pt x="620996" y="284354"/>
                  </a:lnTo>
                  <a:lnTo>
                    <a:pt x="373972" y="503267"/>
                  </a:lnTo>
                  <a:lnTo>
                    <a:pt x="373972" y="416072"/>
                  </a:lnTo>
                  <a:cubicBezTo>
                    <a:pt x="373972" y="405017"/>
                    <a:pt x="365013" y="396056"/>
                    <a:pt x="353956" y="396056"/>
                  </a:cubicBezTo>
                  <a:lnTo>
                    <a:pt x="122802" y="396056"/>
                  </a:lnTo>
                  <a:cubicBezTo>
                    <a:pt x="111745" y="396056"/>
                    <a:pt x="102787" y="405017"/>
                    <a:pt x="102787" y="416072"/>
                  </a:cubicBezTo>
                  <a:cubicBezTo>
                    <a:pt x="102811" y="427116"/>
                    <a:pt x="111745" y="436063"/>
                    <a:pt x="122802" y="436063"/>
                  </a:cubicBezTo>
                  <a:lnTo>
                    <a:pt x="333891" y="436063"/>
                  </a:lnTo>
                  <a:lnTo>
                    <a:pt x="333891" y="547716"/>
                  </a:lnTo>
                  <a:cubicBezTo>
                    <a:pt x="333891" y="555596"/>
                    <a:pt x="338507" y="562744"/>
                    <a:pt x="345688" y="565979"/>
                  </a:cubicBezTo>
                  <a:cubicBezTo>
                    <a:pt x="348280" y="567139"/>
                    <a:pt x="351069" y="567736"/>
                    <a:pt x="353907" y="567731"/>
                  </a:cubicBezTo>
                  <a:cubicBezTo>
                    <a:pt x="358794" y="567771"/>
                    <a:pt x="363507" y="566014"/>
                    <a:pt x="367185" y="562795"/>
                  </a:cubicBezTo>
                  <a:lnTo>
                    <a:pt x="664433" y="299335"/>
                  </a:lnTo>
                  <a:cubicBezTo>
                    <a:pt x="668727" y="295539"/>
                    <a:pt x="671170" y="290082"/>
                    <a:pt x="671170" y="284354"/>
                  </a:cubicBezTo>
                  <a:cubicBezTo>
                    <a:pt x="671170" y="278633"/>
                    <a:pt x="668727" y="273186"/>
                    <a:pt x="664433" y="269397"/>
                  </a:cubicBezTo>
                  <a:lnTo>
                    <a:pt x="367234" y="6035"/>
                  </a:lnTo>
                  <a:cubicBezTo>
                    <a:pt x="361336" y="786"/>
                    <a:pt x="352920" y="-500"/>
                    <a:pt x="345738" y="2753"/>
                  </a:cubicBezTo>
                  <a:cubicBezTo>
                    <a:pt x="338556" y="5979"/>
                    <a:pt x="333941" y="13119"/>
                    <a:pt x="333941" y="20992"/>
                  </a:cubicBezTo>
                  <a:lnTo>
                    <a:pt x="333941" y="132694"/>
                  </a:lnTo>
                  <a:lnTo>
                    <a:pt x="23736" y="132694"/>
                  </a:lnTo>
                  <a:cubicBezTo>
                    <a:pt x="12679" y="132694"/>
                    <a:pt x="3720" y="141655"/>
                    <a:pt x="3720" y="152710"/>
                  </a:cubicBezTo>
                  <a:cubicBezTo>
                    <a:pt x="3745" y="163754"/>
                    <a:pt x="12679" y="172701"/>
                    <a:pt x="23736" y="172701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 dirty="0">
                <a:latin typeface="Arial" panose="020B060402020202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7DD7DC0-EB67-6C1E-63BD-F8E1D20C13ED}"/>
                </a:ext>
              </a:extLst>
            </p:cNvPr>
            <p:cNvSpPr/>
            <p:nvPr/>
          </p:nvSpPr>
          <p:spPr>
            <a:xfrm>
              <a:off x="1637114" y="5374199"/>
              <a:ext cx="261127" cy="209651"/>
            </a:xfrm>
            <a:custGeom>
              <a:avLst/>
              <a:gdLst>
                <a:gd name="connsiteX0" fmla="*/ 625685 w 628727"/>
                <a:gd name="connsiteY0" fmla="*/ 238403 h 504786"/>
                <a:gd name="connsiteX1" fmla="*/ 363186 w 628727"/>
                <a:gd name="connsiteY1" fmla="*/ 6015 h 504786"/>
                <a:gd name="connsiteX2" fmla="*/ 341715 w 628727"/>
                <a:gd name="connsiteY2" fmla="*/ 2732 h 504786"/>
                <a:gd name="connsiteX3" fmla="*/ 329918 w 628727"/>
                <a:gd name="connsiteY3" fmla="*/ 20996 h 504786"/>
                <a:gd name="connsiteX4" fmla="*/ 329918 w 628727"/>
                <a:gd name="connsiteY4" fmla="*/ 133784 h 504786"/>
                <a:gd name="connsiteX5" fmla="*/ 23736 w 628727"/>
                <a:gd name="connsiteY5" fmla="*/ 133784 h 504786"/>
                <a:gd name="connsiteX6" fmla="*/ 3720 w 628727"/>
                <a:gd name="connsiteY6" fmla="*/ 153775 h 504786"/>
                <a:gd name="connsiteX7" fmla="*/ 23736 w 628727"/>
                <a:gd name="connsiteY7" fmla="*/ 173791 h 504786"/>
                <a:gd name="connsiteX8" fmla="*/ 349933 w 628727"/>
                <a:gd name="connsiteY8" fmla="*/ 173791 h 504786"/>
                <a:gd name="connsiteX9" fmla="*/ 369949 w 628727"/>
                <a:gd name="connsiteY9" fmla="*/ 153775 h 504786"/>
                <a:gd name="connsiteX10" fmla="*/ 369949 w 628727"/>
                <a:gd name="connsiteY10" fmla="*/ 65420 h 504786"/>
                <a:gd name="connsiteX11" fmla="*/ 582198 w 628727"/>
                <a:gd name="connsiteY11" fmla="*/ 253360 h 504786"/>
                <a:gd name="connsiteX12" fmla="*/ 369949 w 628727"/>
                <a:gd name="connsiteY12" fmla="*/ 441348 h 504786"/>
                <a:gd name="connsiteX13" fmla="*/ 369949 w 628727"/>
                <a:gd name="connsiteY13" fmla="*/ 352969 h 504786"/>
                <a:gd name="connsiteX14" fmla="*/ 349933 w 628727"/>
                <a:gd name="connsiteY14" fmla="*/ 332953 h 504786"/>
                <a:gd name="connsiteX15" fmla="*/ 218684 w 628727"/>
                <a:gd name="connsiteY15" fmla="*/ 332953 h 504786"/>
                <a:gd name="connsiteX16" fmla="*/ 198669 w 628727"/>
                <a:gd name="connsiteY16" fmla="*/ 352969 h 504786"/>
                <a:gd name="connsiteX17" fmla="*/ 218684 w 628727"/>
                <a:gd name="connsiteY17" fmla="*/ 372984 h 504786"/>
                <a:gd name="connsiteX18" fmla="*/ 329918 w 628727"/>
                <a:gd name="connsiteY18" fmla="*/ 372984 h 504786"/>
                <a:gd name="connsiteX19" fmla="*/ 329918 w 628727"/>
                <a:gd name="connsiteY19" fmla="*/ 485748 h 504786"/>
                <a:gd name="connsiteX20" fmla="*/ 341715 w 628727"/>
                <a:gd name="connsiteY20" fmla="*/ 504011 h 504786"/>
                <a:gd name="connsiteX21" fmla="*/ 349933 w 628727"/>
                <a:gd name="connsiteY21" fmla="*/ 505763 h 504786"/>
                <a:gd name="connsiteX22" fmla="*/ 363186 w 628727"/>
                <a:gd name="connsiteY22" fmla="*/ 500827 h 504786"/>
                <a:gd name="connsiteX23" fmla="*/ 625685 w 628727"/>
                <a:gd name="connsiteY23" fmla="*/ 268414 h 504786"/>
                <a:gd name="connsiteX24" fmla="*/ 632447 w 628727"/>
                <a:gd name="connsiteY24" fmla="*/ 253433 h 504786"/>
                <a:gd name="connsiteX25" fmla="*/ 625685 w 628727"/>
                <a:gd name="connsiteY25" fmla="*/ 238403 h 5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8727" h="504786">
                  <a:moveTo>
                    <a:pt x="625685" y="238403"/>
                  </a:moveTo>
                  <a:lnTo>
                    <a:pt x="363186" y="6015"/>
                  </a:lnTo>
                  <a:cubicBezTo>
                    <a:pt x="357288" y="795"/>
                    <a:pt x="348897" y="-491"/>
                    <a:pt x="341715" y="2732"/>
                  </a:cubicBezTo>
                  <a:cubicBezTo>
                    <a:pt x="334533" y="5978"/>
                    <a:pt x="329918" y="13120"/>
                    <a:pt x="329918" y="20996"/>
                  </a:cubicBezTo>
                  <a:lnTo>
                    <a:pt x="329918" y="133784"/>
                  </a:lnTo>
                  <a:lnTo>
                    <a:pt x="23736" y="133784"/>
                  </a:lnTo>
                  <a:cubicBezTo>
                    <a:pt x="12703" y="133784"/>
                    <a:pt x="3745" y="142731"/>
                    <a:pt x="3720" y="153775"/>
                  </a:cubicBezTo>
                  <a:cubicBezTo>
                    <a:pt x="3720" y="164829"/>
                    <a:pt x="12679" y="173791"/>
                    <a:pt x="23736" y="173791"/>
                  </a:cubicBezTo>
                  <a:lnTo>
                    <a:pt x="349933" y="173791"/>
                  </a:lnTo>
                  <a:cubicBezTo>
                    <a:pt x="360990" y="173791"/>
                    <a:pt x="369949" y="164829"/>
                    <a:pt x="369949" y="153775"/>
                  </a:cubicBezTo>
                  <a:lnTo>
                    <a:pt x="369949" y="65420"/>
                  </a:lnTo>
                  <a:lnTo>
                    <a:pt x="582198" y="253360"/>
                  </a:lnTo>
                  <a:lnTo>
                    <a:pt x="369949" y="441348"/>
                  </a:lnTo>
                  <a:lnTo>
                    <a:pt x="369949" y="352969"/>
                  </a:lnTo>
                  <a:cubicBezTo>
                    <a:pt x="369924" y="341919"/>
                    <a:pt x="360990" y="332968"/>
                    <a:pt x="349933" y="332953"/>
                  </a:cubicBezTo>
                  <a:lnTo>
                    <a:pt x="218684" y="332953"/>
                  </a:lnTo>
                  <a:cubicBezTo>
                    <a:pt x="207628" y="332968"/>
                    <a:pt x="198693" y="341919"/>
                    <a:pt x="198669" y="352969"/>
                  </a:cubicBezTo>
                  <a:cubicBezTo>
                    <a:pt x="198693" y="364018"/>
                    <a:pt x="207628" y="372969"/>
                    <a:pt x="218684" y="372984"/>
                  </a:cubicBezTo>
                  <a:lnTo>
                    <a:pt x="329918" y="372984"/>
                  </a:lnTo>
                  <a:lnTo>
                    <a:pt x="329918" y="485748"/>
                  </a:lnTo>
                  <a:cubicBezTo>
                    <a:pt x="329918" y="493626"/>
                    <a:pt x="334533" y="500771"/>
                    <a:pt x="341715" y="504011"/>
                  </a:cubicBezTo>
                  <a:cubicBezTo>
                    <a:pt x="344306" y="505171"/>
                    <a:pt x="347095" y="505768"/>
                    <a:pt x="349933" y="505763"/>
                  </a:cubicBezTo>
                  <a:cubicBezTo>
                    <a:pt x="354795" y="505791"/>
                    <a:pt x="359509" y="504036"/>
                    <a:pt x="363186" y="500827"/>
                  </a:cubicBezTo>
                  <a:lnTo>
                    <a:pt x="625685" y="268414"/>
                  </a:lnTo>
                  <a:cubicBezTo>
                    <a:pt x="630004" y="264628"/>
                    <a:pt x="632447" y="259169"/>
                    <a:pt x="632447" y="253433"/>
                  </a:cubicBezTo>
                  <a:cubicBezTo>
                    <a:pt x="632472" y="247681"/>
                    <a:pt x="630004" y="242199"/>
                    <a:pt x="625685" y="238403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0E9459-89A4-BB95-B914-B2ADF393B183}"/>
                </a:ext>
              </a:extLst>
            </p:cNvPr>
            <p:cNvSpPr/>
            <p:nvPr/>
          </p:nvSpPr>
          <p:spPr>
            <a:xfrm>
              <a:off x="1296086" y="5361296"/>
              <a:ext cx="109904" cy="16616"/>
            </a:xfrm>
            <a:custGeom>
              <a:avLst/>
              <a:gdLst>
                <a:gd name="connsiteX0" fmla="*/ 23735 w 264620"/>
                <a:gd name="connsiteY0" fmla="*/ 40984 h 40006"/>
                <a:gd name="connsiteX1" fmla="*/ 248325 w 264620"/>
                <a:gd name="connsiteY1" fmla="*/ 40984 h 40006"/>
                <a:gd name="connsiteX2" fmla="*/ 268341 w 264620"/>
                <a:gd name="connsiteY2" fmla="*/ 20968 h 40006"/>
                <a:gd name="connsiteX3" fmla="*/ 248325 w 264620"/>
                <a:gd name="connsiteY3" fmla="*/ 977 h 40006"/>
                <a:gd name="connsiteX4" fmla="*/ 23735 w 264620"/>
                <a:gd name="connsiteY4" fmla="*/ 977 h 40006"/>
                <a:gd name="connsiteX5" fmla="*/ 3720 w 264620"/>
                <a:gd name="connsiteY5" fmla="*/ 20968 h 40006"/>
                <a:gd name="connsiteX6" fmla="*/ 23735 w 264620"/>
                <a:gd name="connsiteY6" fmla="*/ 40984 h 4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620" h="40006">
                  <a:moveTo>
                    <a:pt x="23735" y="40984"/>
                  </a:moveTo>
                  <a:lnTo>
                    <a:pt x="248325" y="40984"/>
                  </a:lnTo>
                  <a:cubicBezTo>
                    <a:pt x="259381" y="40984"/>
                    <a:pt x="268341" y="32022"/>
                    <a:pt x="268341" y="20968"/>
                  </a:cubicBezTo>
                  <a:cubicBezTo>
                    <a:pt x="268316" y="9924"/>
                    <a:pt x="259381" y="977"/>
                    <a:pt x="248325" y="977"/>
                  </a:cubicBezTo>
                  <a:lnTo>
                    <a:pt x="23735" y="977"/>
                  </a:lnTo>
                  <a:cubicBezTo>
                    <a:pt x="12679" y="977"/>
                    <a:pt x="3745" y="9924"/>
                    <a:pt x="3720" y="20968"/>
                  </a:cubicBezTo>
                  <a:cubicBezTo>
                    <a:pt x="3720" y="32022"/>
                    <a:pt x="12679" y="40984"/>
                    <a:pt x="23735" y="40984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0AE7ABA-DF02-B1CE-89B8-8C9CBC79F7A3}"/>
                </a:ext>
              </a:extLst>
            </p:cNvPr>
            <p:cNvSpPr/>
            <p:nvPr/>
          </p:nvSpPr>
          <p:spPr>
            <a:xfrm>
              <a:off x="1389384" y="5592943"/>
              <a:ext cx="126017" cy="16626"/>
            </a:xfrm>
            <a:custGeom>
              <a:avLst/>
              <a:gdLst>
                <a:gd name="connsiteX0" fmla="*/ 23735 w 303417"/>
                <a:gd name="connsiteY0" fmla="*/ 41008 h 40031"/>
                <a:gd name="connsiteX1" fmla="*/ 287122 w 303417"/>
                <a:gd name="connsiteY1" fmla="*/ 41008 h 40031"/>
                <a:gd name="connsiteX2" fmla="*/ 307138 w 303417"/>
                <a:gd name="connsiteY2" fmla="*/ 20993 h 40031"/>
                <a:gd name="connsiteX3" fmla="*/ 287122 w 303417"/>
                <a:gd name="connsiteY3" fmla="*/ 977 h 40031"/>
                <a:gd name="connsiteX4" fmla="*/ 23735 w 303417"/>
                <a:gd name="connsiteY4" fmla="*/ 977 h 40031"/>
                <a:gd name="connsiteX5" fmla="*/ 3720 w 303417"/>
                <a:gd name="connsiteY5" fmla="*/ 20993 h 40031"/>
                <a:gd name="connsiteX6" fmla="*/ 23735 w 303417"/>
                <a:gd name="connsiteY6" fmla="*/ 41008 h 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17" h="40031">
                  <a:moveTo>
                    <a:pt x="23735" y="41008"/>
                  </a:moveTo>
                  <a:lnTo>
                    <a:pt x="287122" y="41008"/>
                  </a:lnTo>
                  <a:cubicBezTo>
                    <a:pt x="298179" y="40996"/>
                    <a:pt x="307113" y="32042"/>
                    <a:pt x="307138" y="20993"/>
                  </a:cubicBezTo>
                  <a:cubicBezTo>
                    <a:pt x="307113" y="9943"/>
                    <a:pt x="298179" y="992"/>
                    <a:pt x="287122" y="977"/>
                  </a:cubicBezTo>
                  <a:lnTo>
                    <a:pt x="23735" y="977"/>
                  </a:lnTo>
                  <a:cubicBezTo>
                    <a:pt x="12679" y="992"/>
                    <a:pt x="3745" y="9943"/>
                    <a:pt x="3720" y="20993"/>
                  </a:cubicBezTo>
                  <a:cubicBezTo>
                    <a:pt x="3745" y="32042"/>
                    <a:pt x="12679" y="40996"/>
                    <a:pt x="23735" y="41008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1FA34A-8FFC-A7AD-D1A0-700570BCA022}"/>
                </a:ext>
              </a:extLst>
            </p:cNvPr>
            <p:cNvSpPr/>
            <p:nvPr/>
          </p:nvSpPr>
          <p:spPr>
            <a:xfrm>
              <a:off x="1283222" y="5592974"/>
              <a:ext cx="42365" cy="16626"/>
            </a:xfrm>
            <a:custGeom>
              <a:avLst/>
              <a:gdLst>
                <a:gd name="connsiteX0" fmla="*/ 85707 w 102003"/>
                <a:gd name="connsiteY0" fmla="*/ 977 h 40031"/>
                <a:gd name="connsiteX1" fmla="*/ 23736 w 102003"/>
                <a:gd name="connsiteY1" fmla="*/ 977 h 40031"/>
                <a:gd name="connsiteX2" fmla="*/ 3720 w 102003"/>
                <a:gd name="connsiteY2" fmla="*/ 20993 h 40031"/>
                <a:gd name="connsiteX3" fmla="*/ 23736 w 102003"/>
                <a:gd name="connsiteY3" fmla="*/ 41008 h 40031"/>
                <a:gd name="connsiteX4" fmla="*/ 85707 w 102003"/>
                <a:gd name="connsiteY4" fmla="*/ 41008 h 40031"/>
                <a:gd name="connsiteX5" fmla="*/ 105723 w 102003"/>
                <a:gd name="connsiteY5" fmla="*/ 20993 h 40031"/>
                <a:gd name="connsiteX6" fmla="*/ 85707 w 102003"/>
                <a:gd name="connsiteY6" fmla="*/ 977 h 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3" h="40031">
                  <a:moveTo>
                    <a:pt x="85707" y="977"/>
                  </a:moveTo>
                  <a:lnTo>
                    <a:pt x="23736" y="977"/>
                  </a:lnTo>
                  <a:cubicBezTo>
                    <a:pt x="12679" y="989"/>
                    <a:pt x="3745" y="9943"/>
                    <a:pt x="3720" y="20993"/>
                  </a:cubicBezTo>
                  <a:cubicBezTo>
                    <a:pt x="3745" y="32042"/>
                    <a:pt x="12679" y="40994"/>
                    <a:pt x="23736" y="41008"/>
                  </a:cubicBezTo>
                  <a:lnTo>
                    <a:pt x="85707" y="41008"/>
                  </a:lnTo>
                  <a:cubicBezTo>
                    <a:pt x="96764" y="40996"/>
                    <a:pt x="105699" y="32042"/>
                    <a:pt x="105723" y="20993"/>
                  </a:cubicBezTo>
                  <a:cubicBezTo>
                    <a:pt x="105699" y="9943"/>
                    <a:pt x="96764" y="992"/>
                    <a:pt x="85707" y="977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ABB24B-8A01-DE6B-43D5-F6BB94C83ED3}"/>
                </a:ext>
              </a:extLst>
            </p:cNvPr>
            <p:cNvSpPr/>
            <p:nvPr/>
          </p:nvSpPr>
          <p:spPr>
            <a:xfrm>
              <a:off x="1334740" y="5457843"/>
              <a:ext cx="428434" cy="328688"/>
            </a:xfrm>
            <a:custGeom>
              <a:avLst/>
              <a:gdLst>
                <a:gd name="connsiteX0" fmla="*/ 633188 w 1031559"/>
                <a:gd name="connsiteY0" fmla="*/ 6210 h 791395"/>
                <a:gd name="connsiteX1" fmla="*/ 611617 w 1031559"/>
                <a:gd name="connsiteY1" fmla="*/ 2706 h 791395"/>
                <a:gd name="connsiteX2" fmla="*/ 599697 w 1031559"/>
                <a:gd name="connsiteY2" fmla="*/ 20994 h 791395"/>
                <a:gd name="connsiteX3" fmla="*/ 599697 w 1031559"/>
                <a:gd name="connsiteY3" fmla="*/ 197506 h 791395"/>
                <a:gd name="connsiteX4" fmla="*/ 288554 w 1031559"/>
                <a:gd name="connsiteY4" fmla="*/ 197506 h 791395"/>
                <a:gd name="connsiteX5" fmla="*/ 268538 w 1031559"/>
                <a:gd name="connsiteY5" fmla="*/ 217497 h 791395"/>
                <a:gd name="connsiteX6" fmla="*/ 288554 w 1031559"/>
                <a:gd name="connsiteY6" fmla="*/ 237513 h 791395"/>
                <a:gd name="connsiteX7" fmla="*/ 619712 w 1031559"/>
                <a:gd name="connsiteY7" fmla="*/ 237513 h 791395"/>
                <a:gd name="connsiteX8" fmla="*/ 639728 w 1031559"/>
                <a:gd name="connsiteY8" fmla="*/ 217497 h 791395"/>
                <a:gd name="connsiteX9" fmla="*/ 639728 w 1031559"/>
                <a:gd name="connsiteY9" fmla="*/ 66307 h 791395"/>
                <a:gd name="connsiteX10" fmla="*/ 986089 w 1031559"/>
                <a:gd name="connsiteY10" fmla="*/ 381867 h 791395"/>
                <a:gd name="connsiteX11" fmla="*/ 639827 w 1031559"/>
                <a:gd name="connsiteY11" fmla="*/ 724428 h 791395"/>
                <a:gd name="connsiteX12" fmla="*/ 639827 w 1031559"/>
                <a:gd name="connsiteY12" fmla="*/ 545052 h 791395"/>
                <a:gd name="connsiteX13" fmla="*/ 619811 w 1031559"/>
                <a:gd name="connsiteY13" fmla="*/ 525061 h 791395"/>
                <a:gd name="connsiteX14" fmla="*/ 23736 w 1031559"/>
                <a:gd name="connsiteY14" fmla="*/ 525061 h 791395"/>
                <a:gd name="connsiteX15" fmla="*/ 3720 w 1031559"/>
                <a:gd name="connsiteY15" fmla="*/ 545052 h 791395"/>
                <a:gd name="connsiteX16" fmla="*/ 23736 w 1031559"/>
                <a:gd name="connsiteY16" fmla="*/ 565068 h 791395"/>
                <a:gd name="connsiteX17" fmla="*/ 599795 w 1031559"/>
                <a:gd name="connsiteY17" fmla="*/ 565068 h 791395"/>
                <a:gd name="connsiteX18" fmla="*/ 599795 w 1031559"/>
                <a:gd name="connsiteY18" fmla="*/ 772381 h 791395"/>
                <a:gd name="connsiteX19" fmla="*/ 612135 w 1031559"/>
                <a:gd name="connsiteY19" fmla="*/ 790842 h 791395"/>
                <a:gd name="connsiteX20" fmla="*/ 619835 w 1031559"/>
                <a:gd name="connsiteY20" fmla="*/ 792372 h 791395"/>
                <a:gd name="connsiteX21" fmla="*/ 633904 w 1031559"/>
                <a:gd name="connsiteY21" fmla="*/ 786597 h 791395"/>
                <a:gd name="connsiteX22" fmla="*/ 1029329 w 1031559"/>
                <a:gd name="connsiteY22" fmla="*/ 395515 h 791395"/>
                <a:gd name="connsiteX23" fmla="*/ 1035277 w 1031559"/>
                <a:gd name="connsiteY23" fmla="*/ 380880 h 791395"/>
                <a:gd name="connsiteX24" fmla="*/ 1028737 w 1031559"/>
                <a:gd name="connsiteY24" fmla="*/ 366491 h 7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1559" h="791395">
                  <a:moveTo>
                    <a:pt x="633188" y="6210"/>
                  </a:moveTo>
                  <a:cubicBezTo>
                    <a:pt x="627338" y="850"/>
                    <a:pt x="618873" y="-527"/>
                    <a:pt x="611617" y="2706"/>
                  </a:cubicBezTo>
                  <a:cubicBezTo>
                    <a:pt x="604361" y="5897"/>
                    <a:pt x="599697" y="13074"/>
                    <a:pt x="599697" y="20994"/>
                  </a:cubicBezTo>
                  <a:lnTo>
                    <a:pt x="599697" y="197506"/>
                  </a:lnTo>
                  <a:lnTo>
                    <a:pt x="288554" y="197506"/>
                  </a:lnTo>
                  <a:cubicBezTo>
                    <a:pt x="277497" y="197506"/>
                    <a:pt x="268563" y="206453"/>
                    <a:pt x="268538" y="217497"/>
                  </a:cubicBezTo>
                  <a:cubicBezTo>
                    <a:pt x="268538" y="228551"/>
                    <a:pt x="277497" y="237513"/>
                    <a:pt x="288554" y="237513"/>
                  </a:cubicBezTo>
                  <a:lnTo>
                    <a:pt x="619712" y="237513"/>
                  </a:lnTo>
                  <a:cubicBezTo>
                    <a:pt x="630769" y="237513"/>
                    <a:pt x="639728" y="228551"/>
                    <a:pt x="639728" y="217497"/>
                  </a:cubicBezTo>
                  <a:lnTo>
                    <a:pt x="639728" y="66307"/>
                  </a:lnTo>
                  <a:lnTo>
                    <a:pt x="986089" y="381867"/>
                  </a:lnTo>
                  <a:lnTo>
                    <a:pt x="639827" y="724428"/>
                  </a:lnTo>
                  <a:lnTo>
                    <a:pt x="639827" y="545052"/>
                  </a:lnTo>
                  <a:cubicBezTo>
                    <a:pt x="639802" y="534008"/>
                    <a:pt x="630868" y="525061"/>
                    <a:pt x="619811" y="525061"/>
                  </a:cubicBezTo>
                  <a:lnTo>
                    <a:pt x="23736" y="525061"/>
                  </a:lnTo>
                  <a:cubicBezTo>
                    <a:pt x="12703" y="525061"/>
                    <a:pt x="3745" y="534008"/>
                    <a:pt x="3720" y="545052"/>
                  </a:cubicBezTo>
                  <a:cubicBezTo>
                    <a:pt x="3720" y="556107"/>
                    <a:pt x="12679" y="565068"/>
                    <a:pt x="23736" y="565068"/>
                  </a:cubicBezTo>
                  <a:lnTo>
                    <a:pt x="599795" y="565068"/>
                  </a:lnTo>
                  <a:lnTo>
                    <a:pt x="599795" y="772381"/>
                  </a:lnTo>
                  <a:cubicBezTo>
                    <a:pt x="599795" y="780464"/>
                    <a:pt x="604657" y="787750"/>
                    <a:pt x="612135" y="790842"/>
                  </a:cubicBezTo>
                  <a:cubicBezTo>
                    <a:pt x="614579" y="791857"/>
                    <a:pt x="617195" y="792377"/>
                    <a:pt x="619835" y="792372"/>
                  </a:cubicBezTo>
                  <a:cubicBezTo>
                    <a:pt x="625093" y="792372"/>
                    <a:pt x="630152" y="790299"/>
                    <a:pt x="633904" y="786597"/>
                  </a:cubicBezTo>
                  <a:lnTo>
                    <a:pt x="1029329" y="395515"/>
                  </a:lnTo>
                  <a:cubicBezTo>
                    <a:pt x="1033228" y="391660"/>
                    <a:pt x="1035376" y="386369"/>
                    <a:pt x="1035277" y="380880"/>
                  </a:cubicBezTo>
                  <a:cubicBezTo>
                    <a:pt x="1035178" y="375386"/>
                    <a:pt x="1032809" y="370179"/>
                    <a:pt x="1028737" y="366491"/>
                  </a:cubicBezTo>
                  <a:close/>
                </a:path>
              </a:pathLst>
            </a:custGeom>
            <a:grpFill/>
            <a:ln w="24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799" dirty="0">
                <a:solidFill>
                  <a:srgbClr val="E55E06"/>
                </a:solidFill>
                <a:latin typeface="Arial" panose="020B0604020202020204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C23FFDF-D543-2D97-4BB4-76664F4E64AD}"/>
              </a:ext>
            </a:extLst>
          </p:cNvPr>
          <p:cNvSpPr txBox="1"/>
          <p:nvPr/>
        </p:nvSpPr>
        <p:spPr>
          <a:xfrm>
            <a:off x="10298301" y="5853771"/>
            <a:ext cx="1333009" cy="430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Continuous Innovation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0F7D0-8827-BD35-AD5F-950462EFF3E4}"/>
              </a:ext>
            </a:extLst>
          </p:cNvPr>
          <p:cNvGrpSpPr/>
          <p:nvPr/>
        </p:nvGrpSpPr>
        <p:grpSpPr>
          <a:xfrm>
            <a:off x="7956082" y="3577705"/>
            <a:ext cx="953140" cy="956155"/>
            <a:chOff x="9358049" y="3515826"/>
            <a:chExt cx="953388" cy="956404"/>
          </a:xfrm>
        </p:grpSpPr>
        <p:sp>
          <p:nvSpPr>
            <p:cNvPr id="106" name="Rectangle: Diagonal Corners Rounded 105"/>
            <p:cNvSpPr/>
            <p:nvPr/>
          </p:nvSpPr>
          <p:spPr>
            <a:xfrm>
              <a:off x="9358049" y="3515826"/>
              <a:ext cx="953388" cy="956404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rgbClr val="548235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916141-9B00-44E7-FF51-3894A0A04C1C}"/>
                </a:ext>
              </a:extLst>
            </p:cNvPr>
            <p:cNvGrpSpPr/>
            <p:nvPr/>
          </p:nvGrpSpPr>
          <p:grpSpPr>
            <a:xfrm>
              <a:off x="9549263" y="3699324"/>
              <a:ext cx="570960" cy="563944"/>
              <a:chOff x="3238500" y="1902904"/>
              <a:chExt cx="4401610" cy="4347543"/>
            </a:xfrm>
            <a:solidFill>
              <a:schemeClr val="tx1"/>
            </a:solidFill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0C6BB44B-67A5-C622-5EC8-2C3B89865C45}"/>
                  </a:ext>
                </a:extLst>
              </p:cNvPr>
              <p:cNvSpPr/>
              <p:nvPr/>
            </p:nvSpPr>
            <p:spPr>
              <a:xfrm>
                <a:off x="5020345" y="4138041"/>
                <a:ext cx="894993" cy="1322023"/>
              </a:xfrm>
              <a:custGeom>
                <a:avLst/>
                <a:gdLst>
                  <a:gd name="connsiteX0" fmla="*/ 895614 w 894993"/>
                  <a:gd name="connsiteY0" fmla="*/ 442065 h 1322023"/>
                  <a:gd name="connsiteX1" fmla="*/ 448117 w 894993"/>
                  <a:gd name="connsiteY1" fmla="*/ -4 h 1322023"/>
                  <a:gd name="connsiteX2" fmla="*/ 620 w 894993"/>
                  <a:gd name="connsiteY2" fmla="*/ 442065 h 1322023"/>
                  <a:gd name="connsiteX3" fmla="*/ 192017 w 894993"/>
                  <a:gd name="connsiteY3" fmla="*/ 802923 h 1322023"/>
                  <a:gd name="connsiteX4" fmla="*/ 56007 w 894993"/>
                  <a:gd name="connsiteY4" fmla="*/ 1223057 h 1322023"/>
                  <a:gd name="connsiteX5" fmla="*/ 66791 w 894993"/>
                  <a:gd name="connsiteY5" fmla="*/ 1290842 h 1322023"/>
                  <a:gd name="connsiteX6" fmla="*/ 127973 w 894993"/>
                  <a:gd name="connsiteY6" fmla="*/ 1322020 h 1322023"/>
                  <a:gd name="connsiteX7" fmla="*/ 768847 w 894993"/>
                  <a:gd name="connsiteY7" fmla="*/ 1322020 h 1322023"/>
                  <a:gd name="connsiteX8" fmla="*/ 829957 w 894993"/>
                  <a:gd name="connsiteY8" fmla="*/ 1290842 h 1322023"/>
                  <a:gd name="connsiteX9" fmla="*/ 840741 w 894993"/>
                  <a:gd name="connsiteY9" fmla="*/ 1223057 h 1322023"/>
                  <a:gd name="connsiteX10" fmla="*/ 704657 w 894993"/>
                  <a:gd name="connsiteY10" fmla="*/ 802923 h 1322023"/>
                  <a:gd name="connsiteX11" fmla="*/ 895614 w 894993"/>
                  <a:gd name="connsiteY11" fmla="*/ 442065 h 1322023"/>
                  <a:gd name="connsiteX12" fmla="*/ 580165 w 894993"/>
                  <a:gd name="connsiteY12" fmla="*/ 700733 h 1322023"/>
                  <a:gd name="connsiteX13" fmla="*/ 541798 w 894993"/>
                  <a:gd name="connsiteY13" fmla="*/ 791846 h 1322023"/>
                  <a:gd name="connsiteX14" fmla="*/ 664383 w 894993"/>
                  <a:gd name="connsiteY14" fmla="*/ 1171118 h 1322023"/>
                  <a:gd name="connsiteX15" fmla="*/ 231558 w 894993"/>
                  <a:gd name="connsiteY15" fmla="*/ 1171118 h 1322023"/>
                  <a:gd name="connsiteX16" fmla="*/ 354216 w 894993"/>
                  <a:gd name="connsiteY16" fmla="*/ 792213 h 1322023"/>
                  <a:gd name="connsiteX17" fmla="*/ 315702 w 894993"/>
                  <a:gd name="connsiteY17" fmla="*/ 701100 h 1322023"/>
                  <a:gd name="connsiteX18" fmla="*/ 151448 w 894993"/>
                  <a:gd name="connsiteY18" fmla="*/ 442432 h 1322023"/>
                  <a:gd name="connsiteX19" fmla="*/ 448044 w 894993"/>
                  <a:gd name="connsiteY19" fmla="*/ 151632 h 1322023"/>
                  <a:gd name="connsiteX20" fmla="*/ 744639 w 894993"/>
                  <a:gd name="connsiteY20" fmla="*/ 442432 h 1322023"/>
                  <a:gd name="connsiteX21" fmla="*/ 580092 w 894993"/>
                  <a:gd name="connsiteY21" fmla="*/ 700733 h 132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94993" h="1322023">
                    <a:moveTo>
                      <a:pt x="895614" y="442065"/>
                    </a:moveTo>
                    <a:cubicBezTo>
                      <a:pt x="895614" y="198362"/>
                      <a:pt x="694754" y="-4"/>
                      <a:pt x="448117" y="-4"/>
                    </a:cubicBezTo>
                    <a:cubicBezTo>
                      <a:pt x="201480" y="-4"/>
                      <a:pt x="620" y="198069"/>
                      <a:pt x="620" y="442065"/>
                    </a:cubicBezTo>
                    <a:cubicBezTo>
                      <a:pt x="921" y="586577"/>
                      <a:pt x="72550" y="721618"/>
                      <a:pt x="192017" y="802923"/>
                    </a:cubicBezTo>
                    <a:lnTo>
                      <a:pt x="56007" y="1223057"/>
                    </a:lnTo>
                    <a:cubicBezTo>
                      <a:pt x="48612" y="1246078"/>
                      <a:pt x="52618" y="1271247"/>
                      <a:pt x="66791" y="1290842"/>
                    </a:cubicBezTo>
                    <a:cubicBezTo>
                      <a:pt x="81045" y="1310400"/>
                      <a:pt x="103772" y="1321983"/>
                      <a:pt x="127973" y="1322020"/>
                    </a:cubicBezTo>
                    <a:lnTo>
                      <a:pt x="768847" y="1322020"/>
                    </a:lnTo>
                    <a:cubicBezTo>
                      <a:pt x="793012" y="1321932"/>
                      <a:pt x="815703" y="1310363"/>
                      <a:pt x="829957" y="1290842"/>
                    </a:cubicBezTo>
                    <a:cubicBezTo>
                      <a:pt x="844122" y="1271247"/>
                      <a:pt x="848120" y="1246085"/>
                      <a:pt x="840741" y="1223057"/>
                    </a:cubicBezTo>
                    <a:lnTo>
                      <a:pt x="704657" y="802923"/>
                    </a:lnTo>
                    <a:cubicBezTo>
                      <a:pt x="823978" y="721538"/>
                      <a:pt x="895438" y="586496"/>
                      <a:pt x="895614" y="442065"/>
                    </a:cubicBezTo>
                    <a:close/>
                    <a:moveTo>
                      <a:pt x="580165" y="700733"/>
                    </a:moveTo>
                    <a:cubicBezTo>
                      <a:pt x="546720" y="717547"/>
                      <a:pt x="530456" y="756171"/>
                      <a:pt x="541798" y="791846"/>
                    </a:cubicBezTo>
                    <a:lnTo>
                      <a:pt x="664383" y="1171118"/>
                    </a:lnTo>
                    <a:lnTo>
                      <a:pt x="231558" y="1171118"/>
                    </a:lnTo>
                    <a:lnTo>
                      <a:pt x="354216" y="792213"/>
                    </a:lnTo>
                    <a:cubicBezTo>
                      <a:pt x="365506" y="756501"/>
                      <a:pt x="349183" y="717884"/>
                      <a:pt x="315702" y="701100"/>
                    </a:cubicBezTo>
                    <a:cubicBezTo>
                      <a:pt x="214318" y="651068"/>
                      <a:pt x="151448" y="551958"/>
                      <a:pt x="151448" y="442432"/>
                    </a:cubicBezTo>
                    <a:cubicBezTo>
                      <a:pt x="151448" y="282066"/>
                      <a:pt x="284524" y="151632"/>
                      <a:pt x="448044" y="151632"/>
                    </a:cubicBezTo>
                    <a:cubicBezTo>
                      <a:pt x="611563" y="151632"/>
                      <a:pt x="744639" y="282066"/>
                      <a:pt x="744639" y="442432"/>
                    </a:cubicBezTo>
                    <a:cubicBezTo>
                      <a:pt x="744492" y="551591"/>
                      <a:pt x="681476" y="650701"/>
                      <a:pt x="580092" y="700733"/>
                    </a:cubicBezTo>
                    <a:close/>
                  </a:path>
                </a:pathLst>
              </a:custGeom>
              <a:grpFill/>
              <a:ln w="733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200">
                  <a:solidFill>
                    <a:srgbClr val="E55E06"/>
                  </a:solidFill>
                  <a:latin typeface="Arial" panose="020B0604020202020204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2651601-ADC6-5FF4-8824-776B7DA61F4F}"/>
                  </a:ext>
                </a:extLst>
              </p:cNvPr>
              <p:cNvSpPr/>
              <p:nvPr/>
            </p:nvSpPr>
            <p:spPr>
              <a:xfrm>
                <a:off x="3238500" y="1902904"/>
                <a:ext cx="4401610" cy="4347543"/>
              </a:xfrm>
              <a:custGeom>
                <a:avLst/>
                <a:gdLst>
                  <a:gd name="connsiteX0" fmla="*/ 4402230 w 4401610"/>
                  <a:gd name="connsiteY0" fmla="*/ 483953 h 4347543"/>
                  <a:gd name="connsiteX1" fmla="*/ 3968598 w 4401610"/>
                  <a:gd name="connsiteY1" fmla="*/ 50395 h 4347543"/>
                  <a:gd name="connsiteX2" fmla="*/ 3535113 w 4401610"/>
                  <a:gd name="connsiteY2" fmla="*/ 483953 h 4347543"/>
                  <a:gd name="connsiteX3" fmla="*/ 3933239 w 4401610"/>
                  <a:gd name="connsiteY3" fmla="*/ 913844 h 4347543"/>
                  <a:gd name="connsiteX4" fmla="*/ 3933239 w 4401610"/>
                  <a:gd name="connsiteY4" fmla="*/ 2875128 h 4347543"/>
                  <a:gd name="connsiteX5" fmla="*/ 3659092 w 4401610"/>
                  <a:gd name="connsiteY5" fmla="*/ 2875128 h 4347543"/>
                  <a:gd name="connsiteX6" fmla="*/ 3659092 w 4401610"/>
                  <a:gd name="connsiteY6" fmla="*/ 1614727 h 4347543"/>
                  <a:gd name="connsiteX7" fmla="*/ 3583457 w 4401610"/>
                  <a:gd name="connsiteY7" fmla="*/ 1539093 h 4347543"/>
                  <a:gd name="connsiteX8" fmla="*/ 3290530 w 4401610"/>
                  <a:gd name="connsiteY8" fmla="*/ 1539093 h 4347543"/>
                  <a:gd name="connsiteX9" fmla="*/ 3290530 w 4401610"/>
                  <a:gd name="connsiteY9" fmla="*/ 751498 h 4347543"/>
                  <a:gd name="connsiteX10" fmla="*/ 2583412 w 4401610"/>
                  <a:gd name="connsiteY10" fmla="*/ 54063 h 4347543"/>
                  <a:gd name="connsiteX11" fmla="*/ 1875999 w 4401610"/>
                  <a:gd name="connsiteY11" fmla="*/ 54063 h 4347543"/>
                  <a:gd name="connsiteX12" fmla="*/ 1168881 w 4401610"/>
                  <a:gd name="connsiteY12" fmla="*/ 751498 h 4347543"/>
                  <a:gd name="connsiteX13" fmla="*/ 1168881 w 4401610"/>
                  <a:gd name="connsiteY13" fmla="*/ 1539093 h 4347543"/>
                  <a:gd name="connsiteX14" fmla="*/ 819246 w 4401610"/>
                  <a:gd name="connsiteY14" fmla="*/ 1539093 h 4347543"/>
                  <a:gd name="connsiteX15" fmla="*/ 743685 w 4401610"/>
                  <a:gd name="connsiteY15" fmla="*/ 1614727 h 4347543"/>
                  <a:gd name="connsiteX16" fmla="*/ 743685 w 4401610"/>
                  <a:gd name="connsiteY16" fmla="*/ 2825170 h 4347543"/>
                  <a:gd name="connsiteX17" fmla="*/ 469612 w 4401610"/>
                  <a:gd name="connsiteY17" fmla="*/ 2825170 h 4347543"/>
                  <a:gd name="connsiteX18" fmla="*/ 469612 w 4401610"/>
                  <a:gd name="connsiteY18" fmla="*/ 863519 h 4347543"/>
                  <a:gd name="connsiteX19" fmla="*/ 867590 w 4401610"/>
                  <a:gd name="connsiteY19" fmla="*/ 433555 h 4347543"/>
                  <a:gd name="connsiteX20" fmla="*/ 434105 w 4401610"/>
                  <a:gd name="connsiteY20" fmla="*/ -4 h 4347543"/>
                  <a:gd name="connsiteX21" fmla="*/ 620 w 4401610"/>
                  <a:gd name="connsiteY21" fmla="*/ 433555 h 4347543"/>
                  <a:gd name="connsiteX22" fmla="*/ 318343 w 4401610"/>
                  <a:gd name="connsiteY22" fmla="*/ 849434 h 4347543"/>
                  <a:gd name="connsiteX23" fmla="*/ 318343 w 4401610"/>
                  <a:gd name="connsiteY23" fmla="*/ 2900437 h 4347543"/>
                  <a:gd name="connsiteX24" fmla="*/ 393977 w 4401610"/>
                  <a:gd name="connsiteY24" fmla="*/ 2975998 h 4347543"/>
                  <a:gd name="connsiteX25" fmla="*/ 743685 w 4401610"/>
                  <a:gd name="connsiteY25" fmla="*/ 2975998 h 4347543"/>
                  <a:gd name="connsiteX26" fmla="*/ 743685 w 4401610"/>
                  <a:gd name="connsiteY26" fmla="*/ 4271906 h 4347543"/>
                  <a:gd name="connsiteX27" fmla="*/ 819246 w 4401610"/>
                  <a:gd name="connsiteY27" fmla="*/ 4347540 h 4347543"/>
                  <a:gd name="connsiteX28" fmla="*/ 3583457 w 4401610"/>
                  <a:gd name="connsiteY28" fmla="*/ 4347540 h 4347543"/>
                  <a:gd name="connsiteX29" fmla="*/ 3659092 w 4401610"/>
                  <a:gd name="connsiteY29" fmla="*/ 4271906 h 4347543"/>
                  <a:gd name="connsiteX30" fmla="*/ 3659092 w 4401610"/>
                  <a:gd name="connsiteY30" fmla="*/ 3026323 h 4347543"/>
                  <a:gd name="connsiteX31" fmla="*/ 4008873 w 4401610"/>
                  <a:gd name="connsiteY31" fmla="*/ 3026323 h 4347543"/>
                  <a:gd name="connsiteX32" fmla="*/ 4084507 w 4401610"/>
                  <a:gd name="connsiteY32" fmla="*/ 2950689 h 4347543"/>
                  <a:gd name="connsiteX33" fmla="*/ 4084507 w 4401610"/>
                  <a:gd name="connsiteY33" fmla="*/ 899685 h 4347543"/>
                  <a:gd name="connsiteX34" fmla="*/ 4402230 w 4401610"/>
                  <a:gd name="connsiteY34" fmla="*/ 483953 h 4347543"/>
                  <a:gd name="connsiteX35" fmla="*/ 4251035 w 4401610"/>
                  <a:gd name="connsiteY35" fmla="*/ 483953 h 4347543"/>
                  <a:gd name="connsiteX36" fmla="*/ 3968598 w 4401610"/>
                  <a:gd name="connsiteY36" fmla="*/ 766170 h 4347543"/>
                  <a:gd name="connsiteX37" fmla="*/ 3686382 w 4401610"/>
                  <a:gd name="connsiteY37" fmla="*/ 483953 h 4347543"/>
                  <a:gd name="connsiteX38" fmla="*/ 3968598 w 4401610"/>
                  <a:gd name="connsiteY38" fmla="*/ 201590 h 4347543"/>
                  <a:gd name="connsiteX39" fmla="*/ 4251035 w 4401610"/>
                  <a:gd name="connsiteY39" fmla="*/ 483953 h 4347543"/>
                  <a:gd name="connsiteX40" fmla="*/ 434105 w 4401610"/>
                  <a:gd name="connsiteY40" fmla="*/ 715918 h 4347543"/>
                  <a:gd name="connsiteX41" fmla="*/ 151815 w 4401610"/>
                  <a:gd name="connsiteY41" fmla="*/ 433555 h 4347543"/>
                  <a:gd name="connsiteX42" fmla="*/ 434105 w 4401610"/>
                  <a:gd name="connsiteY42" fmla="*/ 151265 h 4347543"/>
                  <a:gd name="connsiteX43" fmla="*/ 716395 w 4401610"/>
                  <a:gd name="connsiteY43" fmla="*/ 433555 h 4347543"/>
                  <a:gd name="connsiteX44" fmla="*/ 434105 w 4401610"/>
                  <a:gd name="connsiteY44" fmla="*/ 715918 h 4347543"/>
                  <a:gd name="connsiteX45" fmla="*/ 894880 w 4401610"/>
                  <a:gd name="connsiteY45" fmla="*/ 4015145 h 4347543"/>
                  <a:gd name="connsiteX46" fmla="*/ 1402239 w 4401610"/>
                  <a:gd name="connsiteY46" fmla="*/ 4015145 h 4347543"/>
                  <a:gd name="connsiteX47" fmla="*/ 1477874 w 4401610"/>
                  <a:gd name="connsiteY47" fmla="*/ 3939584 h 4347543"/>
                  <a:gd name="connsiteX48" fmla="*/ 1477874 w 4401610"/>
                  <a:gd name="connsiteY48" fmla="*/ 3605796 h 4347543"/>
                  <a:gd name="connsiteX49" fmla="*/ 1402239 w 4401610"/>
                  <a:gd name="connsiteY49" fmla="*/ 3530234 h 4347543"/>
                  <a:gd name="connsiteX50" fmla="*/ 894880 w 4401610"/>
                  <a:gd name="connsiteY50" fmla="*/ 3530234 h 4347543"/>
                  <a:gd name="connsiteX51" fmla="*/ 894880 w 4401610"/>
                  <a:gd name="connsiteY51" fmla="*/ 3242223 h 4347543"/>
                  <a:gd name="connsiteX52" fmla="*/ 1402239 w 4401610"/>
                  <a:gd name="connsiteY52" fmla="*/ 3242223 h 4347543"/>
                  <a:gd name="connsiteX53" fmla="*/ 1477874 w 4401610"/>
                  <a:gd name="connsiteY53" fmla="*/ 3166588 h 4347543"/>
                  <a:gd name="connsiteX54" fmla="*/ 1477874 w 4401610"/>
                  <a:gd name="connsiteY54" fmla="*/ 2832799 h 4347543"/>
                  <a:gd name="connsiteX55" fmla="*/ 1402239 w 4401610"/>
                  <a:gd name="connsiteY55" fmla="*/ 2757238 h 4347543"/>
                  <a:gd name="connsiteX56" fmla="*/ 894880 w 4401610"/>
                  <a:gd name="connsiteY56" fmla="*/ 2757238 h 4347543"/>
                  <a:gd name="connsiteX57" fmla="*/ 894880 w 4401610"/>
                  <a:gd name="connsiteY57" fmla="*/ 2469153 h 4347543"/>
                  <a:gd name="connsiteX58" fmla="*/ 1402239 w 4401610"/>
                  <a:gd name="connsiteY58" fmla="*/ 2469153 h 4347543"/>
                  <a:gd name="connsiteX59" fmla="*/ 1477874 w 4401610"/>
                  <a:gd name="connsiteY59" fmla="*/ 2393885 h 4347543"/>
                  <a:gd name="connsiteX60" fmla="*/ 1477874 w 4401610"/>
                  <a:gd name="connsiteY60" fmla="*/ 2059730 h 4347543"/>
                  <a:gd name="connsiteX61" fmla="*/ 1402239 w 4401610"/>
                  <a:gd name="connsiteY61" fmla="*/ 1984169 h 4347543"/>
                  <a:gd name="connsiteX62" fmla="*/ 894880 w 4401610"/>
                  <a:gd name="connsiteY62" fmla="*/ 1984169 h 4347543"/>
                  <a:gd name="connsiteX63" fmla="*/ 894880 w 4401610"/>
                  <a:gd name="connsiteY63" fmla="*/ 1690728 h 4347543"/>
                  <a:gd name="connsiteX64" fmla="*/ 3507896 w 4401610"/>
                  <a:gd name="connsiteY64" fmla="*/ 1690728 h 4347543"/>
                  <a:gd name="connsiteX65" fmla="*/ 3507896 w 4401610"/>
                  <a:gd name="connsiteY65" fmla="*/ 1984169 h 4347543"/>
                  <a:gd name="connsiteX66" fmla="*/ 3000537 w 4401610"/>
                  <a:gd name="connsiteY66" fmla="*/ 1984169 h 4347543"/>
                  <a:gd name="connsiteX67" fmla="*/ 2924903 w 4401610"/>
                  <a:gd name="connsiteY67" fmla="*/ 2059730 h 4347543"/>
                  <a:gd name="connsiteX68" fmla="*/ 2924903 w 4401610"/>
                  <a:gd name="connsiteY68" fmla="*/ 2393885 h 4347543"/>
                  <a:gd name="connsiteX69" fmla="*/ 3000537 w 4401610"/>
                  <a:gd name="connsiteY69" fmla="*/ 2469446 h 4347543"/>
                  <a:gd name="connsiteX70" fmla="*/ 3507896 w 4401610"/>
                  <a:gd name="connsiteY70" fmla="*/ 2469446 h 4347543"/>
                  <a:gd name="connsiteX71" fmla="*/ 3507896 w 4401610"/>
                  <a:gd name="connsiteY71" fmla="*/ 2757532 h 4347543"/>
                  <a:gd name="connsiteX72" fmla="*/ 3000537 w 4401610"/>
                  <a:gd name="connsiteY72" fmla="*/ 2757532 h 4347543"/>
                  <a:gd name="connsiteX73" fmla="*/ 2924903 w 4401610"/>
                  <a:gd name="connsiteY73" fmla="*/ 2833093 h 4347543"/>
                  <a:gd name="connsiteX74" fmla="*/ 2924903 w 4401610"/>
                  <a:gd name="connsiteY74" fmla="*/ 3166882 h 4347543"/>
                  <a:gd name="connsiteX75" fmla="*/ 3000537 w 4401610"/>
                  <a:gd name="connsiteY75" fmla="*/ 3242516 h 4347543"/>
                  <a:gd name="connsiteX76" fmla="*/ 3507896 w 4401610"/>
                  <a:gd name="connsiteY76" fmla="*/ 3242516 h 4347543"/>
                  <a:gd name="connsiteX77" fmla="*/ 3507896 w 4401610"/>
                  <a:gd name="connsiteY77" fmla="*/ 3530601 h 4347543"/>
                  <a:gd name="connsiteX78" fmla="*/ 3000537 w 4401610"/>
                  <a:gd name="connsiteY78" fmla="*/ 3530601 h 4347543"/>
                  <a:gd name="connsiteX79" fmla="*/ 2924903 w 4401610"/>
                  <a:gd name="connsiteY79" fmla="*/ 3606162 h 4347543"/>
                  <a:gd name="connsiteX80" fmla="*/ 2924903 w 4401610"/>
                  <a:gd name="connsiteY80" fmla="*/ 3939951 h 4347543"/>
                  <a:gd name="connsiteX81" fmla="*/ 3000537 w 4401610"/>
                  <a:gd name="connsiteY81" fmla="*/ 4015145 h 4347543"/>
                  <a:gd name="connsiteX82" fmla="*/ 3507896 w 4401610"/>
                  <a:gd name="connsiteY82" fmla="*/ 4015145 h 4347543"/>
                  <a:gd name="connsiteX83" fmla="*/ 3507896 w 4401610"/>
                  <a:gd name="connsiteY83" fmla="*/ 4196345 h 4347543"/>
                  <a:gd name="connsiteX84" fmla="*/ 894880 w 4401610"/>
                  <a:gd name="connsiteY84" fmla="*/ 4196345 h 4347543"/>
                  <a:gd name="connsiteX85" fmla="*/ 894880 w 4401610"/>
                  <a:gd name="connsiteY85" fmla="*/ 3090807 h 4347543"/>
                  <a:gd name="connsiteX86" fmla="*/ 894880 w 4401610"/>
                  <a:gd name="connsiteY86" fmla="*/ 2908434 h 4347543"/>
                  <a:gd name="connsiteX87" fmla="*/ 1326605 w 4401610"/>
                  <a:gd name="connsiteY87" fmla="*/ 2908434 h 4347543"/>
                  <a:gd name="connsiteX88" fmla="*/ 1326605 w 4401610"/>
                  <a:gd name="connsiteY88" fmla="*/ 3090807 h 4347543"/>
                  <a:gd name="connsiteX89" fmla="*/ 894880 w 4401610"/>
                  <a:gd name="connsiteY89" fmla="*/ 2317738 h 4347543"/>
                  <a:gd name="connsiteX90" fmla="*/ 894880 w 4401610"/>
                  <a:gd name="connsiteY90" fmla="*/ 2135364 h 4347543"/>
                  <a:gd name="connsiteX91" fmla="*/ 1326605 w 4401610"/>
                  <a:gd name="connsiteY91" fmla="*/ 2135364 h 4347543"/>
                  <a:gd name="connsiteX92" fmla="*/ 1326605 w 4401610"/>
                  <a:gd name="connsiteY92" fmla="*/ 2317958 h 4347543"/>
                  <a:gd name="connsiteX93" fmla="*/ 1326605 w 4401610"/>
                  <a:gd name="connsiteY93" fmla="*/ 3681283 h 4347543"/>
                  <a:gd name="connsiteX94" fmla="*/ 1326605 w 4401610"/>
                  <a:gd name="connsiteY94" fmla="*/ 3864023 h 4347543"/>
                  <a:gd name="connsiteX95" fmla="*/ 894880 w 4401610"/>
                  <a:gd name="connsiteY95" fmla="*/ 3864023 h 4347543"/>
                  <a:gd name="connsiteX96" fmla="*/ 894880 w 4401610"/>
                  <a:gd name="connsiteY96" fmla="*/ 3681503 h 4347543"/>
                  <a:gd name="connsiteX97" fmla="*/ 3139261 w 4401610"/>
                  <a:gd name="connsiteY97" fmla="*/ 1539166 h 4347543"/>
                  <a:gd name="connsiteX98" fmla="*/ 2999290 w 4401610"/>
                  <a:gd name="connsiteY98" fmla="*/ 1539166 h 4347543"/>
                  <a:gd name="connsiteX99" fmla="*/ 2999290 w 4401610"/>
                  <a:gd name="connsiteY99" fmla="*/ 751498 h 4347543"/>
                  <a:gd name="connsiteX100" fmla="*/ 2583412 w 4401610"/>
                  <a:gd name="connsiteY100" fmla="*/ 340681 h 4347543"/>
                  <a:gd name="connsiteX101" fmla="*/ 1875999 w 4401610"/>
                  <a:gd name="connsiteY101" fmla="*/ 340681 h 4347543"/>
                  <a:gd name="connsiteX102" fmla="*/ 1460121 w 4401610"/>
                  <a:gd name="connsiteY102" fmla="*/ 751498 h 4347543"/>
                  <a:gd name="connsiteX103" fmla="*/ 1460121 w 4401610"/>
                  <a:gd name="connsiteY103" fmla="*/ 1539093 h 4347543"/>
                  <a:gd name="connsiteX104" fmla="*/ 1320076 w 4401610"/>
                  <a:gd name="connsiteY104" fmla="*/ 1539093 h 4347543"/>
                  <a:gd name="connsiteX105" fmla="*/ 1320076 w 4401610"/>
                  <a:gd name="connsiteY105" fmla="*/ 751498 h 4347543"/>
                  <a:gd name="connsiteX106" fmla="*/ 1875999 w 4401610"/>
                  <a:gd name="connsiteY106" fmla="*/ 205331 h 4347543"/>
                  <a:gd name="connsiteX107" fmla="*/ 2583412 w 4401610"/>
                  <a:gd name="connsiteY107" fmla="*/ 205331 h 4347543"/>
                  <a:gd name="connsiteX108" fmla="*/ 3139261 w 4401610"/>
                  <a:gd name="connsiteY108" fmla="*/ 751498 h 4347543"/>
                  <a:gd name="connsiteX109" fmla="*/ 1611316 w 4401610"/>
                  <a:gd name="connsiteY109" fmla="*/ 751498 h 4347543"/>
                  <a:gd name="connsiteX110" fmla="*/ 1875999 w 4401610"/>
                  <a:gd name="connsiteY110" fmla="*/ 492096 h 4347543"/>
                  <a:gd name="connsiteX111" fmla="*/ 2583412 w 4401610"/>
                  <a:gd name="connsiteY111" fmla="*/ 492096 h 4347543"/>
                  <a:gd name="connsiteX112" fmla="*/ 2848022 w 4401610"/>
                  <a:gd name="connsiteY112" fmla="*/ 751498 h 4347543"/>
                  <a:gd name="connsiteX113" fmla="*/ 2848022 w 4401610"/>
                  <a:gd name="connsiteY113" fmla="*/ 1539093 h 4347543"/>
                  <a:gd name="connsiteX114" fmla="*/ 1611316 w 4401610"/>
                  <a:gd name="connsiteY114" fmla="*/ 1539093 h 4347543"/>
                  <a:gd name="connsiteX115" fmla="*/ 3507896 w 4401610"/>
                  <a:gd name="connsiteY115" fmla="*/ 3090807 h 4347543"/>
                  <a:gd name="connsiteX116" fmla="*/ 3076098 w 4401610"/>
                  <a:gd name="connsiteY116" fmla="*/ 3090807 h 4347543"/>
                  <a:gd name="connsiteX117" fmla="*/ 3076098 w 4401610"/>
                  <a:gd name="connsiteY117" fmla="*/ 2908434 h 4347543"/>
                  <a:gd name="connsiteX118" fmla="*/ 3507896 w 4401610"/>
                  <a:gd name="connsiteY118" fmla="*/ 2908434 h 4347543"/>
                  <a:gd name="connsiteX119" fmla="*/ 3076098 w 4401610"/>
                  <a:gd name="connsiteY119" fmla="*/ 2317738 h 4347543"/>
                  <a:gd name="connsiteX120" fmla="*/ 3076098 w 4401610"/>
                  <a:gd name="connsiteY120" fmla="*/ 2135364 h 4347543"/>
                  <a:gd name="connsiteX121" fmla="*/ 3507896 w 4401610"/>
                  <a:gd name="connsiteY121" fmla="*/ 2135364 h 4347543"/>
                  <a:gd name="connsiteX122" fmla="*/ 3507896 w 4401610"/>
                  <a:gd name="connsiteY122" fmla="*/ 2317958 h 4347543"/>
                  <a:gd name="connsiteX123" fmla="*/ 3507896 w 4401610"/>
                  <a:gd name="connsiteY123" fmla="*/ 3681283 h 4347543"/>
                  <a:gd name="connsiteX124" fmla="*/ 3507896 w 4401610"/>
                  <a:gd name="connsiteY124" fmla="*/ 3864023 h 4347543"/>
                  <a:gd name="connsiteX125" fmla="*/ 3076098 w 4401610"/>
                  <a:gd name="connsiteY125" fmla="*/ 3864023 h 4347543"/>
                  <a:gd name="connsiteX126" fmla="*/ 3076098 w 4401610"/>
                  <a:gd name="connsiteY126" fmla="*/ 3681503 h 434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401610" h="4347543">
                    <a:moveTo>
                      <a:pt x="4402230" y="483953"/>
                    </a:moveTo>
                    <a:cubicBezTo>
                      <a:pt x="4401947" y="244595"/>
                      <a:pt x="4207957" y="50638"/>
                      <a:pt x="3968598" y="50395"/>
                    </a:cubicBezTo>
                    <a:cubicBezTo>
                      <a:pt x="3729283" y="50678"/>
                      <a:pt x="3535355" y="244635"/>
                      <a:pt x="3535113" y="483953"/>
                    </a:cubicBezTo>
                    <a:cubicBezTo>
                      <a:pt x="3535913" y="708949"/>
                      <a:pt x="3708969" y="895805"/>
                      <a:pt x="3933239" y="913844"/>
                    </a:cubicBezTo>
                    <a:lnTo>
                      <a:pt x="3933239" y="2875128"/>
                    </a:lnTo>
                    <a:lnTo>
                      <a:pt x="3659092" y="2875128"/>
                    </a:lnTo>
                    <a:lnTo>
                      <a:pt x="3659092" y="1614727"/>
                    </a:lnTo>
                    <a:cubicBezTo>
                      <a:pt x="3659048" y="1572970"/>
                      <a:pt x="3625214" y="1539137"/>
                      <a:pt x="3583457" y="1539093"/>
                    </a:cubicBezTo>
                    <a:lnTo>
                      <a:pt x="3290530" y="1539093"/>
                    </a:lnTo>
                    <a:lnTo>
                      <a:pt x="3290530" y="751498"/>
                    </a:lnTo>
                    <a:cubicBezTo>
                      <a:pt x="3290530" y="366944"/>
                      <a:pt x="2973321" y="54063"/>
                      <a:pt x="2583412" y="54063"/>
                    </a:cubicBezTo>
                    <a:lnTo>
                      <a:pt x="1875999" y="54063"/>
                    </a:lnTo>
                    <a:cubicBezTo>
                      <a:pt x="1486017" y="54063"/>
                      <a:pt x="1168881" y="366944"/>
                      <a:pt x="1168881" y="751498"/>
                    </a:cubicBezTo>
                    <a:lnTo>
                      <a:pt x="1168881" y="1539093"/>
                    </a:lnTo>
                    <a:lnTo>
                      <a:pt x="819246" y="1539093"/>
                    </a:lnTo>
                    <a:cubicBezTo>
                      <a:pt x="777504" y="1539137"/>
                      <a:pt x="743685" y="1572985"/>
                      <a:pt x="743685" y="1614727"/>
                    </a:cubicBezTo>
                    <a:lnTo>
                      <a:pt x="743685" y="2825170"/>
                    </a:lnTo>
                    <a:lnTo>
                      <a:pt x="469612" y="2825170"/>
                    </a:lnTo>
                    <a:lnTo>
                      <a:pt x="469612" y="863519"/>
                    </a:lnTo>
                    <a:cubicBezTo>
                      <a:pt x="693852" y="845406"/>
                      <a:pt x="866835" y="658526"/>
                      <a:pt x="867590" y="433555"/>
                    </a:cubicBezTo>
                    <a:cubicBezTo>
                      <a:pt x="867348" y="194236"/>
                      <a:pt x="673421" y="279"/>
                      <a:pt x="434105" y="-4"/>
                    </a:cubicBezTo>
                    <a:cubicBezTo>
                      <a:pt x="194790" y="279"/>
                      <a:pt x="862" y="194236"/>
                      <a:pt x="620" y="433555"/>
                    </a:cubicBezTo>
                    <a:cubicBezTo>
                      <a:pt x="1229" y="627764"/>
                      <a:pt x="131128" y="797788"/>
                      <a:pt x="318343" y="849434"/>
                    </a:cubicBezTo>
                    <a:lnTo>
                      <a:pt x="318343" y="2900437"/>
                    </a:lnTo>
                    <a:cubicBezTo>
                      <a:pt x="318423" y="2942165"/>
                      <a:pt x="352250" y="2975954"/>
                      <a:pt x="393977" y="2975998"/>
                    </a:cubicBezTo>
                    <a:lnTo>
                      <a:pt x="743685" y="2975998"/>
                    </a:lnTo>
                    <a:lnTo>
                      <a:pt x="743685" y="4271906"/>
                    </a:lnTo>
                    <a:cubicBezTo>
                      <a:pt x="743722" y="4313633"/>
                      <a:pt x="777519" y="4347460"/>
                      <a:pt x="819246" y="4347540"/>
                    </a:cubicBezTo>
                    <a:lnTo>
                      <a:pt x="3583457" y="4347540"/>
                    </a:lnTo>
                    <a:cubicBezTo>
                      <a:pt x="3625214" y="4347504"/>
                      <a:pt x="3659048" y="4313663"/>
                      <a:pt x="3659092" y="4271906"/>
                    </a:cubicBezTo>
                    <a:lnTo>
                      <a:pt x="3659092" y="3026323"/>
                    </a:lnTo>
                    <a:lnTo>
                      <a:pt x="4008873" y="3026323"/>
                    </a:lnTo>
                    <a:cubicBezTo>
                      <a:pt x="4050628" y="3026280"/>
                      <a:pt x="4084467" y="2992446"/>
                      <a:pt x="4084507" y="2950689"/>
                    </a:cubicBezTo>
                    <a:lnTo>
                      <a:pt x="4084507" y="899685"/>
                    </a:lnTo>
                    <a:cubicBezTo>
                      <a:pt x="4271671" y="848055"/>
                      <a:pt x="4401554" y="678107"/>
                      <a:pt x="4402230" y="483953"/>
                    </a:cubicBezTo>
                    <a:close/>
                    <a:moveTo>
                      <a:pt x="4251035" y="483953"/>
                    </a:moveTo>
                    <a:cubicBezTo>
                      <a:pt x="4250752" y="639786"/>
                      <a:pt x="4124431" y="766009"/>
                      <a:pt x="3968598" y="766170"/>
                    </a:cubicBezTo>
                    <a:cubicBezTo>
                      <a:pt x="3812818" y="765965"/>
                      <a:pt x="3686587" y="639734"/>
                      <a:pt x="3686382" y="483953"/>
                    </a:cubicBezTo>
                    <a:cubicBezTo>
                      <a:pt x="3686506" y="328116"/>
                      <a:pt x="3812759" y="201793"/>
                      <a:pt x="3968598" y="201590"/>
                    </a:cubicBezTo>
                    <a:cubicBezTo>
                      <a:pt x="4124488" y="201751"/>
                      <a:pt x="4250832" y="328064"/>
                      <a:pt x="4251035" y="483953"/>
                    </a:cubicBezTo>
                    <a:close/>
                    <a:moveTo>
                      <a:pt x="434105" y="715918"/>
                    </a:moveTo>
                    <a:cubicBezTo>
                      <a:pt x="278274" y="715676"/>
                      <a:pt x="152021" y="589387"/>
                      <a:pt x="151815" y="433555"/>
                    </a:cubicBezTo>
                    <a:cubicBezTo>
                      <a:pt x="152021" y="277734"/>
                      <a:pt x="278288" y="151467"/>
                      <a:pt x="434105" y="151265"/>
                    </a:cubicBezTo>
                    <a:cubicBezTo>
                      <a:pt x="589944" y="151426"/>
                      <a:pt x="716234" y="277717"/>
                      <a:pt x="716395" y="433555"/>
                    </a:cubicBezTo>
                    <a:cubicBezTo>
                      <a:pt x="716234" y="589404"/>
                      <a:pt x="589951" y="715713"/>
                      <a:pt x="434105" y="715918"/>
                    </a:cubicBezTo>
                    <a:close/>
                    <a:moveTo>
                      <a:pt x="894880" y="4015145"/>
                    </a:moveTo>
                    <a:lnTo>
                      <a:pt x="1402239" y="4015145"/>
                    </a:lnTo>
                    <a:cubicBezTo>
                      <a:pt x="1443981" y="4015145"/>
                      <a:pt x="1477830" y="3981326"/>
                      <a:pt x="1477874" y="3939584"/>
                    </a:cubicBezTo>
                    <a:lnTo>
                      <a:pt x="1477874" y="3605796"/>
                    </a:lnTo>
                    <a:cubicBezTo>
                      <a:pt x="1477830" y="3564054"/>
                      <a:pt x="1443981" y="3530234"/>
                      <a:pt x="1402239" y="3530234"/>
                    </a:cubicBezTo>
                    <a:lnTo>
                      <a:pt x="894880" y="3530234"/>
                    </a:lnTo>
                    <a:lnTo>
                      <a:pt x="894880" y="3242223"/>
                    </a:lnTo>
                    <a:lnTo>
                      <a:pt x="1402239" y="3242223"/>
                    </a:lnTo>
                    <a:cubicBezTo>
                      <a:pt x="1443996" y="3242178"/>
                      <a:pt x="1477830" y="3208345"/>
                      <a:pt x="1477874" y="3166588"/>
                    </a:cubicBezTo>
                    <a:lnTo>
                      <a:pt x="1477874" y="2832799"/>
                    </a:lnTo>
                    <a:cubicBezTo>
                      <a:pt x="1477830" y="2791058"/>
                      <a:pt x="1443981" y="2757238"/>
                      <a:pt x="1402239" y="2757238"/>
                    </a:cubicBezTo>
                    <a:lnTo>
                      <a:pt x="894880" y="2757238"/>
                    </a:lnTo>
                    <a:lnTo>
                      <a:pt x="894880" y="2469153"/>
                    </a:lnTo>
                    <a:lnTo>
                      <a:pt x="1402239" y="2469153"/>
                    </a:lnTo>
                    <a:cubicBezTo>
                      <a:pt x="1443871" y="2469153"/>
                      <a:pt x="1477668" y="2435517"/>
                      <a:pt x="1477874" y="2393885"/>
                    </a:cubicBezTo>
                    <a:lnTo>
                      <a:pt x="1477874" y="2059730"/>
                    </a:lnTo>
                    <a:cubicBezTo>
                      <a:pt x="1477830" y="2017988"/>
                      <a:pt x="1443981" y="1984169"/>
                      <a:pt x="1402239" y="1984169"/>
                    </a:cubicBezTo>
                    <a:lnTo>
                      <a:pt x="894880" y="1984169"/>
                    </a:lnTo>
                    <a:lnTo>
                      <a:pt x="894880" y="1690728"/>
                    </a:lnTo>
                    <a:lnTo>
                      <a:pt x="3507896" y="1690728"/>
                    </a:lnTo>
                    <a:lnTo>
                      <a:pt x="3507896" y="1984169"/>
                    </a:lnTo>
                    <a:lnTo>
                      <a:pt x="3000537" y="1984169"/>
                    </a:lnTo>
                    <a:cubicBezTo>
                      <a:pt x="2958796" y="1984169"/>
                      <a:pt x="2924947" y="2017988"/>
                      <a:pt x="2924903" y="2059730"/>
                    </a:cubicBezTo>
                    <a:lnTo>
                      <a:pt x="2924903" y="2393885"/>
                    </a:lnTo>
                    <a:cubicBezTo>
                      <a:pt x="2924947" y="2435627"/>
                      <a:pt x="2958796" y="2469446"/>
                      <a:pt x="3000537" y="2469446"/>
                    </a:cubicBezTo>
                    <a:lnTo>
                      <a:pt x="3507896" y="2469446"/>
                    </a:lnTo>
                    <a:lnTo>
                      <a:pt x="3507896" y="2757532"/>
                    </a:lnTo>
                    <a:lnTo>
                      <a:pt x="3000537" y="2757532"/>
                    </a:lnTo>
                    <a:cubicBezTo>
                      <a:pt x="2958796" y="2757532"/>
                      <a:pt x="2924947" y="2791351"/>
                      <a:pt x="2924903" y="2833093"/>
                    </a:cubicBezTo>
                    <a:lnTo>
                      <a:pt x="2924903" y="3166882"/>
                    </a:lnTo>
                    <a:cubicBezTo>
                      <a:pt x="2924947" y="3208638"/>
                      <a:pt x="2958781" y="3242472"/>
                      <a:pt x="3000537" y="3242516"/>
                    </a:cubicBezTo>
                    <a:lnTo>
                      <a:pt x="3507896" y="3242516"/>
                    </a:lnTo>
                    <a:lnTo>
                      <a:pt x="3507896" y="3530601"/>
                    </a:lnTo>
                    <a:lnTo>
                      <a:pt x="3000537" y="3530601"/>
                    </a:lnTo>
                    <a:cubicBezTo>
                      <a:pt x="2958796" y="3530601"/>
                      <a:pt x="2924947" y="3564420"/>
                      <a:pt x="2924903" y="3606162"/>
                    </a:cubicBezTo>
                    <a:lnTo>
                      <a:pt x="2924903" y="3939951"/>
                    </a:lnTo>
                    <a:cubicBezTo>
                      <a:pt x="2925145" y="3981554"/>
                      <a:pt x="2958935" y="4015145"/>
                      <a:pt x="3000537" y="4015145"/>
                    </a:cubicBezTo>
                    <a:lnTo>
                      <a:pt x="3507896" y="4015145"/>
                    </a:lnTo>
                    <a:lnTo>
                      <a:pt x="3507896" y="4196345"/>
                    </a:lnTo>
                    <a:lnTo>
                      <a:pt x="894880" y="4196345"/>
                    </a:lnTo>
                    <a:close/>
                    <a:moveTo>
                      <a:pt x="894880" y="3090807"/>
                    </a:moveTo>
                    <a:lnTo>
                      <a:pt x="894880" y="2908434"/>
                    </a:lnTo>
                    <a:lnTo>
                      <a:pt x="1326605" y="2908434"/>
                    </a:lnTo>
                    <a:lnTo>
                      <a:pt x="1326605" y="3090807"/>
                    </a:lnTo>
                    <a:close/>
                    <a:moveTo>
                      <a:pt x="894880" y="2317738"/>
                    </a:moveTo>
                    <a:lnTo>
                      <a:pt x="894880" y="2135364"/>
                    </a:lnTo>
                    <a:lnTo>
                      <a:pt x="1326605" y="2135364"/>
                    </a:lnTo>
                    <a:lnTo>
                      <a:pt x="1326605" y="2317958"/>
                    </a:lnTo>
                    <a:close/>
                    <a:moveTo>
                      <a:pt x="1326605" y="3681283"/>
                    </a:moveTo>
                    <a:lnTo>
                      <a:pt x="1326605" y="3864023"/>
                    </a:lnTo>
                    <a:lnTo>
                      <a:pt x="894880" y="3864023"/>
                    </a:lnTo>
                    <a:lnTo>
                      <a:pt x="894880" y="3681503"/>
                    </a:lnTo>
                    <a:close/>
                    <a:moveTo>
                      <a:pt x="3139261" y="1539166"/>
                    </a:moveTo>
                    <a:lnTo>
                      <a:pt x="2999290" y="1539166"/>
                    </a:lnTo>
                    <a:lnTo>
                      <a:pt x="2999290" y="751498"/>
                    </a:lnTo>
                    <a:cubicBezTo>
                      <a:pt x="2999290" y="525035"/>
                      <a:pt x="2812735" y="340681"/>
                      <a:pt x="2583412" y="340681"/>
                    </a:cubicBezTo>
                    <a:lnTo>
                      <a:pt x="1875999" y="340681"/>
                    </a:lnTo>
                    <a:cubicBezTo>
                      <a:pt x="1646676" y="340681"/>
                      <a:pt x="1460121" y="524888"/>
                      <a:pt x="1460121" y="751498"/>
                    </a:cubicBezTo>
                    <a:lnTo>
                      <a:pt x="1460121" y="1539093"/>
                    </a:lnTo>
                    <a:lnTo>
                      <a:pt x="1320076" y="1539093"/>
                    </a:lnTo>
                    <a:lnTo>
                      <a:pt x="1320076" y="751498"/>
                    </a:lnTo>
                    <a:cubicBezTo>
                      <a:pt x="1320076" y="450281"/>
                      <a:pt x="1569500" y="205331"/>
                      <a:pt x="1875999" y="205331"/>
                    </a:cubicBezTo>
                    <a:lnTo>
                      <a:pt x="2583412" y="205331"/>
                    </a:lnTo>
                    <a:cubicBezTo>
                      <a:pt x="2889910" y="205331"/>
                      <a:pt x="3139261" y="450281"/>
                      <a:pt x="3139261" y="751498"/>
                    </a:cubicBezTo>
                    <a:close/>
                    <a:moveTo>
                      <a:pt x="1611316" y="751498"/>
                    </a:moveTo>
                    <a:cubicBezTo>
                      <a:pt x="1611316" y="608446"/>
                      <a:pt x="1730086" y="492096"/>
                      <a:pt x="1875999" y="492096"/>
                    </a:cubicBezTo>
                    <a:lnTo>
                      <a:pt x="2583412" y="492096"/>
                    </a:lnTo>
                    <a:cubicBezTo>
                      <a:pt x="2729325" y="492096"/>
                      <a:pt x="2848022" y="608446"/>
                      <a:pt x="2848022" y="751498"/>
                    </a:cubicBezTo>
                    <a:lnTo>
                      <a:pt x="2848022" y="1539093"/>
                    </a:lnTo>
                    <a:lnTo>
                      <a:pt x="1611316" y="1539093"/>
                    </a:lnTo>
                    <a:close/>
                    <a:moveTo>
                      <a:pt x="3507896" y="3090807"/>
                    </a:moveTo>
                    <a:lnTo>
                      <a:pt x="3076098" y="3090807"/>
                    </a:lnTo>
                    <a:lnTo>
                      <a:pt x="3076098" y="2908434"/>
                    </a:lnTo>
                    <a:lnTo>
                      <a:pt x="3507896" y="2908434"/>
                    </a:lnTo>
                    <a:close/>
                    <a:moveTo>
                      <a:pt x="3076098" y="2317738"/>
                    </a:moveTo>
                    <a:lnTo>
                      <a:pt x="3076098" y="2135364"/>
                    </a:lnTo>
                    <a:lnTo>
                      <a:pt x="3507896" y="2135364"/>
                    </a:lnTo>
                    <a:lnTo>
                      <a:pt x="3507896" y="2317958"/>
                    </a:lnTo>
                    <a:close/>
                    <a:moveTo>
                      <a:pt x="3507896" y="3681283"/>
                    </a:moveTo>
                    <a:lnTo>
                      <a:pt x="3507896" y="3864023"/>
                    </a:lnTo>
                    <a:lnTo>
                      <a:pt x="3076098" y="3864023"/>
                    </a:lnTo>
                    <a:lnTo>
                      <a:pt x="3076098" y="3681503"/>
                    </a:lnTo>
                    <a:close/>
                  </a:path>
                </a:pathLst>
              </a:custGeom>
              <a:grpFill/>
              <a:ln w="733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914126">
                  <a:defRPr/>
                </a:pPr>
                <a:endParaRPr lang="en-US" sz="1200">
                  <a:solidFill>
                    <a:srgbClr val="E55E06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DA15DE9-7E30-F611-0655-52BC14ADC8EF}"/>
              </a:ext>
            </a:extLst>
          </p:cNvPr>
          <p:cNvCxnSpPr>
            <a:cxnSpLocks/>
            <a:stCxn id="82" idx="3"/>
          </p:cNvCxnSpPr>
          <p:nvPr/>
        </p:nvCxnSpPr>
        <p:spPr>
          <a:xfrm rot="5400000" flipH="1" flipV="1">
            <a:off x="8977219" y="2778471"/>
            <a:ext cx="1450206" cy="157919"/>
          </a:xfrm>
          <a:prstGeom prst="bentConnector3">
            <a:avLst>
              <a:gd name="adj1" fmla="val 33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A41F6C-0633-6C9C-2C45-35B4A85FE8B6}"/>
              </a:ext>
            </a:extLst>
          </p:cNvPr>
          <p:cNvGrpSpPr/>
          <p:nvPr/>
        </p:nvGrpSpPr>
        <p:grpSpPr>
          <a:xfrm>
            <a:off x="9705950" y="4363321"/>
            <a:ext cx="834492" cy="844094"/>
            <a:chOff x="9775658" y="4379411"/>
            <a:chExt cx="731079" cy="733392"/>
          </a:xfrm>
        </p:grpSpPr>
        <p:sp>
          <p:nvSpPr>
            <p:cNvPr id="45" name="Rectangle: Diagonal Corners Rounded 44">
              <a:extLst>
                <a:ext uri="{FF2B5EF4-FFF2-40B4-BE49-F238E27FC236}">
                  <a16:creationId xmlns:a16="http://schemas.microsoft.com/office/drawing/2014/main" id="{6C361D13-4034-09E8-BFCF-D7D1C065B5E2}"/>
                </a:ext>
              </a:extLst>
            </p:cNvPr>
            <p:cNvSpPr/>
            <p:nvPr/>
          </p:nvSpPr>
          <p:spPr>
            <a:xfrm>
              <a:off x="9775658" y="4379411"/>
              <a:ext cx="731079" cy="733392"/>
            </a:xfrm>
            <a:prstGeom prst="round2DiagRect">
              <a:avLst>
                <a:gd name="adj1" fmla="val 12074"/>
                <a:gd name="adj2" fmla="val 27202"/>
              </a:avLst>
            </a:prstGeom>
            <a:solidFill>
              <a:srgbClr val="5B9BD5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7" tIns="91377" rIns="91377" bIns="91377" anchor="ctr" anchorCtr="0">
              <a:noAutofit/>
            </a:bodyPr>
            <a:lstStyle/>
            <a:p>
              <a:pPr marL="457063" defTabSz="914126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5" name="Graphic 248">
              <a:extLst>
                <a:ext uri="{FF2B5EF4-FFF2-40B4-BE49-F238E27FC236}">
                  <a16:creationId xmlns:a16="http://schemas.microsoft.com/office/drawing/2014/main" id="{5A4CE06A-DDD3-070A-CF53-BC057371B950}"/>
                </a:ext>
              </a:extLst>
            </p:cNvPr>
            <p:cNvSpPr/>
            <p:nvPr/>
          </p:nvSpPr>
          <p:spPr>
            <a:xfrm>
              <a:off x="9866426" y="4488114"/>
              <a:ext cx="586820" cy="511211"/>
            </a:xfrm>
            <a:custGeom>
              <a:avLst/>
              <a:gdLst>
                <a:gd name="connsiteX0" fmla="*/ 5615123 w 5708514"/>
                <a:gd name="connsiteY0" fmla="*/ 2854420 h 4816081"/>
                <a:gd name="connsiteX1" fmla="*/ 5374427 w 5708514"/>
                <a:gd name="connsiteY1" fmla="*/ 2746216 h 4816081"/>
                <a:gd name="connsiteX2" fmla="*/ 5127919 w 5708514"/>
                <a:gd name="connsiteY2" fmla="*/ 2839942 h 4816081"/>
                <a:gd name="connsiteX3" fmla="*/ 5029431 w 5708514"/>
                <a:gd name="connsiteY3" fmla="*/ 3010059 h 4816081"/>
                <a:gd name="connsiteX4" fmla="*/ 4618427 w 5708514"/>
                <a:gd name="connsiteY4" fmla="*/ 3010059 h 4816081"/>
                <a:gd name="connsiteX5" fmla="*/ 4619951 w 5708514"/>
                <a:gd name="connsiteY5" fmla="*/ 2981960 h 4816081"/>
                <a:gd name="connsiteX6" fmla="*/ 4128842 w 5708514"/>
                <a:gd name="connsiteY6" fmla="*/ 2242534 h 4816081"/>
                <a:gd name="connsiteX7" fmla="*/ 4118841 w 5708514"/>
                <a:gd name="connsiteY7" fmla="*/ 2239391 h 4816081"/>
                <a:gd name="connsiteX8" fmla="*/ 4091123 w 5708514"/>
                <a:gd name="connsiteY8" fmla="*/ 2229866 h 4816081"/>
                <a:gd name="connsiteX9" fmla="*/ 4095314 w 5708514"/>
                <a:gd name="connsiteY9" fmla="*/ 2189575 h 4816081"/>
                <a:gd name="connsiteX10" fmla="*/ 4026925 w 5708514"/>
                <a:gd name="connsiteY10" fmla="*/ 1758474 h 4816081"/>
                <a:gd name="connsiteX11" fmla="*/ 4538131 w 5708514"/>
                <a:gd name="connsiteY11" fmla="*/ 1356709 h 4816081"/>
                <a:gd name="connsiteX12" fmla="*/ 4569850 w 5708514"/>
                <a:gd name="connsiteY12" fmla="*/ 1382998 h 4816081"/>
                <a:gd name="connsiteX13" fmla="*/ 4762541 w 5708514"/>
                <a:gd name="connsiteY13" fmla="*/ 1442434 h 4816081"/>
                <a:gd name="connsiteX14" fmla="*/ 4828263 w 5708514"/>
                <a:gd name="connsiteY14" fmla="*/ 1436148 h 4816081"/>
                <a:gd name="connsiteX15" fmla="*/ 5113870 w 5708514"/>
                <a:gd name="connsiteY15" fmla="*/ 1030164 h 4816081"/>
                <a:gd name="connsiteX16" fmla="*/ 4707886 w 5708514"/>
                <a:gd name="connsiteY16" fmla="*/ 744557 h 4816081"/>
                <a:gd name="connsiteX17" fmla="*/ 4422279 w 5708514"/>
                <a:gd name="connsiteY17" fmla="*/ 1150541 h 4816081"/>
                <a:gd name="connsiteX18" fmla="*/ 4458693 w 5708514"/>
                <a:gd name="connsiteY18" fmla="*/ 1256125 h 4816081"/>
                <a:gd name="connsiteX19" fmla="*/ 3963393 w 5708514"/>
                <a:gd name="connsiteY19" fmla="*/ 1645412 h 4816081"/>
                <a:gd name="connsiteX20" fmla="*/ 3870619 w 5708514"/>
                <a:gd name="connsiteY20" fmla="*/ 1527588 h 4816081"/>
                <a:gd name="connsiteX21" fmla="*/ 3349602 w 5708514"/>
                <a:gd name="connsiteY21" fmla="*/ 1307846 h 4816081"/>
                <a:gd name="connsiteX22" fmla="*/ 3055660 w 5708514"/>
                <a:gd name="connsiteY22" fmla="*/ 1370902 h 4816081"/>
                <a:gd name="connsiteX23" fmla="*/ 3274735 w 5708514"/>
                <a:gd name="connsiteY23" fmla="*/ 686435 h 4816081"/>
                <a:gd name="connsiteX24" fmla="*/ 3660984 w 5708514"/>
                <a:gd name="connsiteY24" fmla="*/ 390557 h 4816081"/>
                <a:gd name="connsiteX25" fmla="*/ 3657640 w 5708514"/>
                <a:gd name="connsiteY25" fmla="*/ 279718 h 4816081"/>
                <a:gd name="connsiteX26" fmla="*/ 3657640 w 5708514"/>
                <a:gd name="connsiteY26" fmla="*/ 279718 h 4816081"/>
                <a:gd name="connsiteX27" fmla="*/ 3253933 w 5708514"/>
                <a:gd name="connsiteY27" fmla="*/ 6219 h 4816081"/>
                <a:gd name="connsiteX28" fmla="*/ 2980432 w 5708514"/>
                <a:gd name="connsiteY28" fmla="*/ 409925 h 4816081"/>
                <a:gd name="connsiteX29" fmla="*/ 3125574 w 5708514"/>
                <a:gd name="connsiteY29" fmla="*/ 630238 h 4816081"/>
                <a:gd name="connsiteX30" fmla="*/ 3153482 w 5708514"/>
                <a:gd name="connsiteY30" fmla="*/ 646240 h 4816081"/>
                <a:gd name="connsiteX31" fmla="*/ 2932978 w 5708514"/>
                <a:gd name="connsiteY31" fmla="*/ 1334611 h 4816081"/>
                <a:gd name="connsiteX32" fmla="*/ 2049154 w 5708514"/>
                <a:gd name="connsiteY32" fmla="*/ 791686 h 4816081"/>
                <a:gd name="connsiteX33" fmla="*/ 1981526 w 5708514"/>
                <a:gd name="connsiteY33" fmla="*/ 791686 h 4816081"/>
                <a:gd name="connsiteX34" fmla="*/ 1057601 w 5708514"/>
                <a:gd name="connsiteY34" fmla="*/ 1552734 h 4816081"/>
                <a:gd name="connsiteX35" fmla="*/ 686698 w 5708514"/>
                <a:gd name="connsiteY35" fmla="*/ 1287367 h 4816081"/>
                <a:gd name="connsiteX36" fmla="*/ 527822 w 5708514"/>
                <a:gd name="connsiteY36" fmla="*/ 827920 h 4816081"/>
                <a:gd name="connsiteX37" fmla="*/ 312174 w 5708514"/>
                <a:gd name="connsiteY37" fmla="*/ 799592 h 4816081"/>
                <a:gd name="connsiteX38" fmla="*/ 39096 w 5708514"/>
                <a:gd name="connsiteY38" fmla="*/ 1203747 h 4816081"/>
                <a:gd name="connsiteX39" fmla="*/ 376373 w 5708514"/>
                <a:gd name="connsiteY39" fmla="*/ 1483106 h 4816081"/>
                <a:gd name="connsiteX40" fmla="*/ 442191 w 5708514"/>
                <a:gd name="connsiteY40" fmla="*/ 1476820 h 4816081"/>
                <a:gd name="connsiteX41" fmla="*/ 611164 w 5708514"/>
                <a:gd name="connsiteY41" fmla="*/ 1390428 h 4816081"/>
                <a:gd name="connsiteX42" fmla="*/ 1024549 w 5708514"/>
                <a:gd name="connsiteY42" fmla="*/ 1686370 h 4816081"/>
                <a:gd name="connsiteX43" fmla="*/ 1004832 w 5708514"/>
                <a:gd name="connsiteY43" fmla="*/ 1957642 h 4816081"/>
                <a:gd name="connsiteX44" fmla="*/ 1018453 w 5708514"/>
                <a:gd name="connsiteY44" fmla="*/ 2087086 h 4816081"/>
                <a:gd name="connsiteX45" fmla="*/ 1026835 w 5708514"/>
                <a:gd name="connsiteY45" fmla="*/ 2134711 h 4816081"/>
                <a:gd name="connsiteX46" fmla="*/ 979210 w 5708514"/>
                <a:gd name="connsiteY46" fmla="*/ 2144713 h 4816081"/>
                <a:gd name="connsiteX47" fmla="*/ 360752 w 5708514"/>
                <a:gd name="connsiteY47" fmla="*/ 2939669 h 4816081"/>
                <a:gd name="connsiteX48" fmla="*/ 591924 w 5708514"/>
                <a:gd name="connsiteY48" fmla="*/ 3531743 h 4816081"/>
                <a:gd name="connsiteX49" fmla="*/ 884246 w 5708514"/>
                <a:gd name="connsiteY49" fmla="*/ 3715481 h 4816081"/>
                <a:gd name="connsiteX50" fmla="*/ 636501 w 5708514"/>
                <a:gd name="connsiteY50" fmla="*/ 4008850 h 4816081"/>
                <a:gd name="connsiteX51" fmla="*/ 52895 w 5708514"/>
                <a:gd name="connsiteY51" fmla="*/ 4179529 h 4816081"/>
                <a:gd name="connsiteX52" fmla="*/ 223578 w 5708514"/>
                <a:gd name="connsiteY52" fmla="*/ 4763135 h 4816081"/>
                <a:gd name="connsiteX53" fmla="*/ 807184 w 5708514"/>
                <a:gd name="connsiteY53" fmla="*/ 4592457 h 4816081"/>
                <a:gd name="connsiteX54" fmla="*/ 825096 w 5708514"/>
                <a:gd name="connsiteY54" fmla="*/ 4216305 h 4816081"/>
                <a:gd name="connsiteX55" fmla="*/ 825096 w 5708514"/>
                <a:gd name="connsiteY55" fmla="*/ 4216305 h 4816081"/>
                <a:gd name="connsiteX56" fmla="*/ 738228 w 5708514"/>
                <a:gd name="connsiteY56" fmla="*/ 4086670 h 4816081"/>
                <a:gd name="connsiteX57" fmla="*/ 1023978 w 5708514"/>
                <a:gd name="connsiteY57" fmla="*/ 3748627 h 4816081"/>
                <a:gd name="connsiteX58" fmla="*/ 1124086 w 5708514"/>
                <a:gd name="connsiteY58" fmla="*/ 3756343 h 4816081"/>
                <a:gd name="connsiteX59" fmla="*/ 3897480 w 5708514"/>
                <a:gd name="connsiteY59" fmla="*/ 3756343 h 4816081"/>
                <a:gd name="connsiteX60" fmla="*/ 4603759 w 5708514"/>
                <a:gd name="connsiteY60" fmla="*/ 3137218 h 4816081"/>
                <a:gd name="connsiteX61" fmla="*/ 5022858 w 5708514"/>
                <a:gd name="connsiteY61" fmla="*/ 3137218 h 4816081"/>
                <a:gd name="connsiteX62" fmla="*/ 5411136 w 5708514"/>
                <a:gd name="connsiteY62" fmla="*/ 3431321 h 4816081"/>
                <a:gd name="connsiteX63" fmla="*/ 5705239 w 5708514"/>
                <a:gd name="connsiteY63" fmla="*/ 3043044 h 4816081"/>
                <a:gd name="connsiteX64" fmla="*/ 5614647 w 5708514"/>
                <a:gd name="connsiteY64" fmla="*/ 2853849 h 4816081"/>
                <a:gd name="connsiteX65" fmla="*/ 4583280 w 5708514"/>
                <a:gd name="connsiteY65" fmla="*/ 975043 h 4816081"/>
                <a:gd name="connsiteX66" fmla="*/ 4884794 w 5708514"/>
                <a:gd name="connsiteY66" fmla="*/ 917331 h 4816081"/>
                <a:gd name="connsiteX67" fmla="*/ 4976091 w 5708514"/>
                <a:gd name="connsiteY67" fmla="*/ 1056100 h 4816081"/>
                <a:gd name="connsiteX68" fmla="*/ 4976091 w 5708514"/>
                <a:gd name="connsiteY68" fmla="*/ 1056100 h 4816081"/>
                <a:gd name="connsiteX69" fmla="*/ 4803726 w 5708514"/>
                <a:gd name="connsiteY69" fmla="*/ 1309970 h 4816081"/>
                <a:gd name="connsiteX70" fmla="*/ 4549857 w 5708514"/>
                <a:gd name="connsiteY70" fmla="*/ 1137596 h 4816081"/>
                <a:gd name="connsiteX71" fmla="*/ 4583280 w 5708514"/>
                <a:gd name="connsiteY71" fmla="*/ 975233 h 4816081"/>
                <a:gd name="connsiteX72" fmla="*/ 3106238 w 5708514"/>
                <a:gd name="connsiteY72" fmla="*/ 385731 h 4816081"/>
                <a:gd name="connsiteX73" fmla="*/ 3278355 w 5708514"/>
                <a:gd name="connsiteY73" fmla="*/ 132175 h 4816081"/>
                <a:gd name="connsiteX74" fmla="*/ 3319312 w 5708514"/>
                <a:gd name="connsiteY74" fmla="*/ 128175 h 4816081"/>
                <a:gd name="connsiteX75" fmla="*/ 3536673 w 5708514"/>
                <a:gd name="connsiteY75" fmla="*/ 344773 h 4816081"/>
                <a:gd name="connsiteX76" fmla="*/ 3360175 w 5708514"/>
                <a:gd name="connsiteY76" fmla="*/ 558324 h 4816081"/>
                <a:gd name="connsiteX77" fmla="*/ 3106248 w 5708514"/>
                <a:gd name="connsiteY77" fmla="*/ 386276 h 4816081"/>
                <a:gd name="connsiteX78" fmla="*/ 3106238 w 5708514"/>
                <a:gd name="connsiteY78" fmla="*/ 386207 h 4816081"/>
                <a:gd name="connsiteX79" fmla="*/ 418092 w 5708514"/>
                <a:gd name="connsiteY79" fmla="*/ 1351375 h 4816081"/>
                <a:gd name="connsiteX80" fmla="*/ 165168 w 5708514"/>
                <a:gd name="connsiteY80" fmla="*/ 1177620 h 4816081"/>
                <a:gd name="connsiteX81" fmla="*/ 336177 w 5708514"/>
                <a:gd name="connsiteY81" fmla="*/ 925227 h 4816081"/>
                <a:gd name="connsiteX82" fmla="*/ 377611 w 5708514"/>
                <a:gd name="connsiteY82" fmla="*/ 921226 h 4816081"/>
                <a:gd name="connsiteX83" fmla="*/ 590209 w 5708514"/>
                <a:gd name="connsiteY83" fmla="*/ 1097248 h 4816081"/>
                <a:gd name="connsiteX84" fmla="*/ 590209 w 5708514"/>
                <a:gd name="connsiteY84" fmla="*/ 1097248 h 4816081"/>
                <a:gd name="connsiteX85" fmla="*/ 418380 w 5708514"/>
                <a:gd name="connsiteY85" fmla="*/ 1351318 h 4816081"/>
                <a:gd name="connsiteX86" fmla="*/ 418092 w 5708514"/>
                <a:gd name="connsiteY86" fmla="*/ 1351375 h 4816081"/>
                <a:gd name="connsiteX87" fmla="*/ 545442 w 5708514"/>
                <a:gd name="connsiteY87" fmla="*/ 4665409 h 4816081"/>
                <a:gd name="connsiteX88" fmla="*/ 145938 w 5708514"/>
                <a:gd name="connsiteY88" fmla="*/ 4503531 h 4816081"/>
                <a:gd name="connsiteX89" fmla="*/ 307813 w 5708514"/>
                <a:gd name="connsiteY89" fmla="*/ 4104034 h 4816081"/>
                <a:gd name="connsiteX90" fmla="*/ 707316 w 5708514"/>
                <a:gd name="connsiteY90" fmla="*/ 4265902 h 4816081"/>
                <a:gd name="connsiteX91" fmla="*/ 707367 w 5708514"/>
                <a:gd name="connsiteY91" fmla="*/ 4266026 h 4816081"/>
                <a:gd name="connsiteX92" fmla="*/ 545442 w 5708514"/>
                <a:gd name="connsiteY92" fmla="*/ 4665409 h 4816081"/>
                <a:gd name="connsiteX93" fmla="*/ 3898242 w 5708514"/>
                <a:gd name="connsiteY93" fmla="*/ 3617659 h 4816081"/>
                <a:gd name="connsiteX94" fmla="*/ 1125419 w 5708514"/>
                <a:gd name="connsiteY94" fmla="*/ 3617659 h 4816081"/>
                <a:gd name="connsiteX95" fmla="*/ 692508 w 5708514"/>
                <a:gd name="connsiteY95" fmla="*/ 3434112 h 4816081"/>
                <a:gd name="connsiteX96" fmla="*/ 497531 w 5708514"/>
                <a:gd name="connsiteY96" fmla="*/ 2943193 h 4816081"/>
                <a:gd name="connsiteX97" fmla="*/ 1114942 w 5708514"/>
                <a:gd name="connsiteY97" fmla="*/ 2269395 h 4816081"/>
                <a:gd name="connsiteX98" fmla="*/ 1167329 w 5708514"/>
                <a:gd name="connsiteY98" fmla="*/ 2240820 h 4816081"/>
                <a:gd name="connsiteX99" fmla="*/ 1177807 w 5708514"/>
                <a:gd name="connsiteY99" fmla="*/ 2181003 h 4816081"/>
                <a:gd name="connsiteX100" fmla="*/ 1139707 w 5708514"/>
                <a:gd name="connsiteY100" fmla="*/ 1953451 h 4816081"/>
                <a:gd name="connsiteX101" fmla="*/ 1987431 w 5708514"/>
                <a:gd name="connsiteY101" fmla="*/ 933514 h 4816081"/>
                <a:gd name="connsiteX102" fmla="*/ 2871637 w 5708514"/>
                <a:gd name="connsiteY102" fmla="*/ 1544447 h 4816081"/>
                <a:gd name="connsiteX103" fmla="*/ 2960144 w 5708514"/>
                <a:gd name="connsiteY103" fmla="*/ 1586986 h 4816081"/>
                <a:gd name="connsiteX104" fmla="*/ 2979556 w 5708514"/>
                <a:gd name="connsiteY104" fmla="*/ 1576451 h 4816081"/>
                <a:gd name="connsiteX105" fmla="*/ 3770988 w 5708514"/>
                <a:gd name="connsiteY105" fmla="*/ 1625695 h 4816081"/>
                <a:gd name="connsiteX106" fmla="*/ 3960250 w 5708514"/>
                <a:gd name="connsiteY106" fmla="*/ 2102422 h 4816081"/>
                <a:gd name="connsiteX107" fmla="*/ 3938818 w 5708514"/>
                <a:gd name="connsiteY107" fmla="*/ 2265775 h 4816081"/>
                <a:gd name="connsiteX108" fmla="*/ 3989206 w 5708514"/>
                <a:gd name="connsiteY108" fmla="*/ 2350548 h 4816081"/>
                <a:gd name="connsiteX109" fmla="*/ 3994920 w 5708514"/>
                <a:gd name="connsiteY109" fmla="*/ 2351786 h 4816081"/>
                <a:gd name="connsiteX110" fmla="*/ 4480696 w 5708514"/>
                <a:gd name="connsiteY110" fmla="*/ 2981008 h 4816081"/>
                <a:gd name="connsiteX111" fmla="*/ 3898432 w 5708514"/>
                <a:gd name="connsiteY111" fmla="*/ 3617373 h 4816081"/>
                <a:gd name="connsiteX112" fmla="*/ 5512730 w 5708514"/>
                <a:gd name="connsiteY112" fmla="*/ 3249041 h 4816081"/>
                <a:gd name="connsiteX113" fmla="*/ 5206015 w 5708514"/>
                <a:gd name="connsiteY113" fmla="*/ 3239716 h 4816081"/>
                <a:gd name="connsiteX114" fmla="*/ 5215340 w 5708514"/>
                <a:gd name="connsiteY114" fmla="*/ 2933002 h 4816081"/>
                <a:gd name="connsiteX115" fmla="*/ 5363759 w 5708514"/>
                <a:gd name="connsiteY115" fmla="*/ 2874042 h 4816081"/>
                <a:gd name="connsiteX116" fmla="*/ 5370426 w 5708514"/>
                <a:gd name="connsiteY116" fmla="*/ 2874042 h 4816081"/>
                <a:gd name="connsiteX117" fmla="*/ 5580824 w 5708514"/>
                <a:gd name="connsiteY117" fmla="*/ 3097413 h 4816081"/>
                <a:gd name="connsiteX118" fmla="*/ 5512730 w 5708514"/>
                <a:gd name="connsiteY118" fmla="*/ 3248851 h 481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708514" h="4816081">
                  <a:moveTo>
                    <a:pt x="5615123" y="2854420"/>
                  </a:moveTo>
                  <a:cubicBezTo>
                    <a:pt x="5552582" y="2787622"/>
                    <a:pt x="5465895" y="2748655"/>
                    <a:pt x="5374427" y="2746216"/>
                  </a:cubicBezTo>
                  <a:cubicBezTo>
                    <a:pt x="5283177" y="2744111"/>
                    <a:pt x="5194718" y="2777744"/>
                    <a:pt x="5127919" y="2839942"/>
                  </a:cubicBezTo>
                  <a:cubicBezTo>
                    <a:pt x="5079161" y="2885796"/>
                    <a:pt x="5044919" y="2944946"/>
                    <a:pt x="5029431" y="3010059"/>
                  </a:cubicBezTo>
                  <a:lnTo>
                    <a:pt x="4618427" y="3010059"/>
                  </a:lnTo>
                  <a:cubicBezTo>
                    <a:pt x="4618427" y="3000534"/>
                    <a:pt x="4619856" y="2991009"/>
                    <a:pt x="4619951" y="2981960"/>
                  </a:cubicBezTo>
                  <a:cubicBezTo>
                    <a:pt x="4624142" y="2648585"/>
                    <a:pt x="4421831" y="2344833"/>
                    <a:pt x="4128842" y="2242534"/>
                  </a:cubicBezTo>
                  <a:lnTo>
                    <a:pt x="4118841" y="2239391"/>
                  </a:lnTo>
                  <a:lnTo>
                    <a:pt x="4091123" y="2229866"/>
                  </a:lnTo>
                  <a:lnTo>
                    <a:pt x="4095314" y="2189575"/>
                  </a:lnTo>
                  <a:cubicBezTo>
                    <a:pt x="4111954" y="2042338"/>
                    <a:pt x="4088323" y="1893338"/>
                    <a:pt x="4026925" y="1758474"/>
                  </a:cubicBezTo>
                  <a:lnTo>
                    <a:pt x="4538131" y="1356709"/>
                  </a:lnTo>
                  <a:cubicBezTo>
                    <a:pt x="4548180" y="1366082"/>
                    <a:pt x="4558772" y="1374864"/>
                    <a:pt x="4569850" y="1382998"/>
                  </a:cubicBezTo>
                  <a:cubicBezTo>
                    <a:pt x="4626657" y="1421717"/>
                    <a:pt x="4693799" y="1442425"/>
                    <a:pt x="4762541" y="1442434"/>
                  </a:cubicBezTo>
                  <a:cubicBezTo>
                    <a:pt x="4784600" y="1442425"/>
                    <a:pt x="4806603" y="1440320"/>
                    <a:pt x="4828263" y="1436148"/>
                  </a:cubicBezTo>
                  <a:cubicBezTo>
                    <a:pt x="5019239" y="1402906"/>
                    <a:pt x="5147112" y="1221140"/>
                    <a:pt x="5113870" y="1030164"/>
                  </a:cubicBezTo>
                  <a:cubicBezTo>
                    <a:pt x="5080628" y="839188"/>
                    <a:pt x="4898863" y="711314"/>
                    <a:pt x="4707886" y="744557"/>
                  </a:cubicBezTo>
                  <a:cubicBezTo>
                    <a:pt x="4516910" y="777799"/>
                    <a:pt x="4389037" y="959565"/>
                    <a:pt x="4422279" y="1150541"/>
                  </a:cubicBezTo>
                  <a:cubicBezTo>
                    <a:pt x="4428699" y="1187450"/>
                    <a:pt x="4440995" y="1223102"/>
                    <a:pt x="4458693" y="1256125"/>
                  </a:cubicBezTo>
                  <a:lnTo>
                    <a:pt x="3963393" y="1645412"/>
                  </a:lnTo>
                  <a:cubicBezTo>
                    <a:pt x="3936151" y="1603369"/>
                    <a:pt x="3905090" y="1563935"/>
                    <a:pt x="3870619" y="1527588"/>
                  </a:cubicBezTo>
                  <a:cubicBezTo>
                    <a:pt x="3733469" y="1387399"/>
                    <a:pt x="3545722" y="1308218"/>
                    <a:pt x="3349602" y="1307846"/>
                  </a:cubicBezTo>
                  <a:cubicBezTo>
                    <a:pt x="3248284" y="1307999"/>
                    <a:pt x="3148129" y="1329487"/>
                    <a:pt x="3055660" y="1370902"/>
                  </a:cubicBezTo>
                  <a:lnTo>
                    <a:pt x="3274735" y="686435"/>
                  </a:lnTo>
                  <a:cubicBezTo>
                    <a:pt x="3463102" y="711391"/>
                    <a:pt x="3636028" y="578917"/>
                    <a:pt x="3660984" y="390557"/>
                  </a:cubicBezTo>
                  <a:cubicBezTo>
                    <a:pt x="3665870" y="353673"/>
                    <a:pt x="3664737" y="316240"/>
                    <a:pt x="3657640" y="279718"/>
                  </a:cubicBezTo>
                  <a:lnTo>
                    <a:pt x="3657640" y="279718"/>
                  </a:lnTo>
                  <a:cubicBezTo>
                    <a:pt x="3621683" y="92712"/>
                    <a:pt x="3440937" y="-29737"/>
                    <a:pt x="3253933" y="6219"/>
                  </a:cubicBezTo>
                  <a:cubicBezTo>
                    <a:pt x="3066928" y="42175"/>
                    <a:pt x="2944475" y="222920"/>
                    <a:pt x="2980432" y="409925"/>
                  </a:cubicBezTo>
                  <a:cubicBezTo>
                    <a:pt x="2997691" y="499699"/>
                    <a:pt x="3049898" y="578945"/>
                    <a:pt x="3125574" y="630238"/>
                  </a:cubicBezTo>
                  <a:cubicBezTo>
                    <a:pt x="3134623" y="636334"/>
                    <a:pt x="3144148" y="641096"/>
                    <a:pt x="3153482" y="646240"/>
                  </a:cubicBezTo>
                  <a:lnTo>
                    <a:pt x="2932978" y="1334611"/>
                  </a:lnTo>
                  <a:cubicBezTo>
                    <a:pt x="2760861" y="1004656"/>
                    <a:pt x="2421276" y="796058"/>
                    <a:pt x="2049154" y="791686"/>
                  </a:cubicBezTo>
                  <a:lnTo>
                    <a:pt x="1981526" y="791686"/>
                  </a:lnTo>
                  <a:cubicBezTo>
                    <a:pt x="1546614" y="821785"/>
                    <a:pt x="1188284" y="1136110"/>
                    <a:pt x="1057601" y="1552734"/>
                  </a:cubicBezTo>
                  <a:lnTo>
                    <a:pt x="686698" y="1287367"/>
                  </a:lnTo>
                  <a:cubicBezTo>
                    <a:pt x="769699" y="1116622"/>
                    <a:pt x="698569" y="910920"/>
                    <a:pt x="527822" y="827920"/>
                  </a:cubicBezTo>
                  <a:cubicBezTo>
                    <a:pt x="460900" y="795382"/>
                    <a:pt x="385227" y="785448"/>
                    <a:pt x="312174" y="799592"/>
                  </a:cubicBezTo>
                  <a:cubicBezTo>
                    <a:pt x="125162" y="835787"/>
                    <a:pt x="2900" y="1016734"/>
                    <a:pt x="39096" y="1203747"/>
                  </a:cubicBezTo>
                  <a:cubicBezTo>
                    <a:pt x="70393" y="1365453"/>
                    <a:pt x="211665" y="1482468"/>
                    <a:pt x="376373" y="1483106"/>
                  </a:cubicBezTo>
                  <a:cubicBezTo>
                    <a:pt x="398461" y="1483097"/>
                    <a:pt x="420499" y="1480992"/>
                    <a:pt x="442191" y="1476820"/>
                  </a:cubicBezTo>
                  <a:cubicBezTo>
                    <a:pt x="505537" y="1464532"/>
                    <a:pt x="564116" y="1434586"/>
                    <a:pt x="611164" y="1390428"/>
                  </a:cubicBezTo>
                  <a:lnTo>
                    <a:pt x="1024549" y="1686370"/>
                  </a:lnTo>
                  <a:cubicBezTo>
                    <a:pt x="1007385" y="1775714"/>
                    <a:pt x="1000765" y="1866754"/>
                    <a:pt x="1004832" y="1957642"/>
                  </a:cubicBezTo>
                  <a:cubicBezTo>
                    <a:pt x="1006995" y="2001009"/>
                    <a:pt x="1011538" y="2044224"/>
                    <a:pt x="1018453" y="2087086"/>
                  </a:cubicBezTo>
                  <a:lnTo>
                    <a:pt x="1026835" y="2134711"/>
                  </a:lnTo>
                  <a:lnTo>
                    <a:pt x="979210" y="2144713"/>
                  </a:lnTo>
                  <a:cubicBezTo>
                    <a:pt x="612141" y="2231876"/>
                    <a:pt x="354968" y="2562441"/>
                    <a:pt x="360752" y="2939669"/>
                  </a:cubicBezTo>
                  <a:cubicBezTo>
                    <a:pt x="355087" y="3160078"/>
                    <a:pt x="438411" y="3373485"/>
                    <a:pt x="591924" y="3531743"/>
                  </a:cubicBezTo>
                  <a:cubicBezTo>
                    <a:pt x="673633" y="3615030"/>
                    <a:pt x="773763" y="3677971"/>
                    <a:pt x="884246" y="3715481"/>
                  </a:cubicBezTo>
                  <a:lnTo>
                    <a:pt x="636501" y="4008850"/>
                  </a:lnTo>
                  <a:cubicBezTo>
                    <a:pt x="428210" y="3894827"/>
                    <a:pt x="166920" y="3971246"/>
                    <a:pt x="52895" y="4179529"/>
                  </a:cubicBezTo>
                  <a:cubicBezTo>
                    <a:pt x="-61131" y="4387822"/>
                    <a:pt x="15287" y="4649111"/>
                    <a:pt x="223578" y="4763135"/>
                  </a:cubicBezTo>
                  <a:cubicBezTo>
                    <a:pt x="431868" y="4877169"/>
                    <a:pt x="693158" y="4800749"/>
                    <a:pt x="807184" y="4592457"/>
                  </a:cubicBezTo>
                  <a:cubicBezTo>
                    <a:pt x="870665" y="4476490"/>
                    <a:pt x="877271" y="4337777"/>
                    <a:pt x="825096" y="4216305"/>
                  </a:cubicBezTo>
                  <a:lnTo>
                    <a:pt x="825096" y="4216305"/>
                  </a:lnTo>
                  <a:cubicBezTo>
                    <a:pt x="804316" y="4168147"/>
                    <a:pt x="774872" y="4124198"/>
                    <a:pt x="738228" y="4086670"/>
                  </a:cubicBezTo>
                  <a:lnTo>
                    <a:pt x="1023978" y="3748627"/>
                  </a:lnTo>
                  <a:cubicBezTo>
                    <a:pt x="1057134" y="3753495"/>
                    <a:pt x="1090577" y="3756076"/>
                    <a:pt x="1124086" y="3756343"/>
                  </a:cubicBezTo>
                  <a:lnTo>
                    <a:pt x="3897480" y="3756343"/>
                  </a:lnTo>
                  <a:cubicBezTo>
                    <a:pt x="4242285" y="3756343"/>
                    <a:pt x="4533845" y="3489643"/>
                    <a:pt x="4603759" y="3137218"/>
                  </a:cubicBezTo>
                  <a:lnTo>
                    <a:pt x="5022858" y="3137218"/>
                  </a:lnTo>
                  <a:cubicBezTo>
                    <a:pt x="5048862" y="3325651"/>
                    <a:pt x="5222703" y="3457324"/>
                    <a:pt x="5411136" y="3431321"/>
                  </a:cubicBezTo>
                  <a:cubicBezTo>
                    <a:pt x="5599569" y="3405308"/>
                    <a:pt x="5731243" y="3231477"/>
                    <a:pt x="5705239" y="3043044"/>
                  </a:cubicBezTo>
                  <a:cubicBezTo>
                    <a:pt x="5695448" y="2972092"/>
                    <a:pt x="5663777" y="2905960"/>
                    <a:pt x="5614647" y="2853849"/>
                  </a:cubicBezTo>
                  <a:close/>
                  <a:moveTo>
                    <a:pt x="4583280" y="975043"/>
                  </a:moveTo>
                  <a:cubicBezTo>
                    <a:pt x="4650603" y="875849"/>
                    <a:pt x="4785601" y="850008"/>
                    <a:pt x="4884794" y="917331"/>
                  </a:cubicBezTo>
                  <a:cubicBezTo>
                    <a:pt x="4932419" y="949658"/>
                    <a:pt x="4965261" y="999570"/>
                    <a:pt x="4976091" y="1056100"/>
                  </a:cubicBezTo>
                  <a:lnTo>
                    <a:pt x="4976091" y="1056100"/>
                  </a:lnTo>
                  <a:cubicBezTo>
                    <a:pt x="4998598" y="1173801"/>
                    <a:pt x="4921427" y="1287463"/>
                    <a:pt x="4803726" y="1309970"/>
                  </a:cubicBezTo>
                  <a:cubicBezTo>
                    <a:pt x="4686016" y="1332478"/>
                    <a:pt x="4572355" y="1255306"/>
                    <a:pt x="4549857" y="1137596"/>
                  </a:cubicBezTo>
                  <a:cubicBezTo>
                    <a:pt x="4539065" y="1081189"/>
                    <a:pt x="4551085" y="1022801"/>
                    <a:pt x="4583280" y="975233"/>
                  </a:cubicBezTo>
                  <a:close/>
                  <a:moveTo>
                    <a:pt x="3106238" y="385731"/>
                  </a:moveTo>
                  <a:cubicBezTo>
                    <a:pt x="3083864" y="268208"/>
                    <a:pt x="3160873" y="154758"/>
                    <a:pt x="3278355" y="132175"/>
                  </a:cubicBezTo>
                  <a:cubicBezTo>
                    <a:pt x="3291842" y="129491"/>
                    <a:pt x="3305558" y="128151"/>
                    <a:pt x="3319312" y="128175"/>
                  </a:cubicBezTo>
                  <a:cubicBezTo>
                    <a:pt x="3439146" y="127964"/>
                    <a:pt x="3536463" y="224938"/>
                    <a:pt x="3536673" y="344773"/>
                  </a:cubicBezTo>
                  <a:cubicBezTo>
                    <a:pt x="3536854" y="449141"/>
                    <a:pt x="3462711" y="538855"/>
                    <a:pt x="3360175" y="558324"/>
                  </a:cubicBezTo>
                  <a:cubicBezTo>
                    <a:pt x="3242550" y="580936"/>
                    <a:pt x="3128860" y="503908"/>
                    <a:pt x="3106248" y="386276"/>
                  </a:cubicBezTo>
                  <a:cubicBezTo>
                    <a:pt x="3106248" y="386253"/>
                    <a:pt x="3106238" y="386230"/>
                    <a:pt x="3106238" y="386207"/>
                  </a:cubicBezTo>
                  <a:close/>
                  <a:moveTo>
                    <a:pt x="418092" y="1351375"/>
                  </a:moveTo>
                  <a:cubicBezTo>
                    <a:pt x="300269" y="1373235"/>
                    <a:pt x="187031" y="1295445"/>
                    <a:pt x="165168" y="1177620"/>
                  </a:cubicBezTo>
                  <a:cubicBezTo>
                    <a:pt x="143505" y="1060872"/>
                    <a:pt x="219714" y="948392"/>
                    <a:pt x="336177" y="925227"/>
                  </a:cubicBezTo>
                  <a:cubicBezTo>
                    <a:pt x="349823" y="922531"/>
                    <a:pt x="363702" y="921188"/>
                    <a:pt x="377611" y="921226"/>
                  </a:cubicBezTo>
                  <a:cubicBezTo>
                    <a:pt x="481472" y="921455"/>
                    <a:pt x="570605" y="995255"/>
                    <a:pt x="590209" y="1097248"/>
                  </a:cubicBezTo>
                  <a:lnTo>
                    <a:pt x="590209" y="1097248"/>
                  </a:lnTo>
                  <a:cubicBezTo>
                    <a:pt x="612920" y="1214854"/>
                    <a:pt x="535989" y="1328611"/>
                    <a:pt x="418380" y="1351318"/>
                  </a:cubicBezTo>
                  <a:cubicBezTo>
                    <a:pt x="418284" y="1351337"/>
                    <a:pt x="418189" y="1351356"/>
                    <a:pt x="418092" y="1351375"/>
                  </a:cubicBezTo>
                  <a:close/>
                  <a:moveTo>
                    <a:pt x="545442" y="4665409"/>
                  </a:moveTo>
                  <a:cubicBezTo>
                    <a:pt x="390421" y="4731026"/>
                    <a:pt x="211558" y="4658551"/>
                    <a:pt x="145938" y="4503531"/>
                  </a:cubicBezTo>
                  <a:cubicBezTo>
                    <a:pt x="80319" y="4348512"/>
                    <a:pt x="152793" y="4169651"/>
                    <a:pt x="307813" y="4104034"/>
                  </a:cubicBezTo>
                  <a:cubicBezTo>
                    <a:pt x="462833" y="4038416"/>
                    <a:pt x="641697" y="4110882"/>
                    <a:pt x="707316" y="4265902"/>
                  </a:cubicBezTo>
                  <a:cubicBezTo>
                    <a:pt x="707333" y="4265949"/>
                    <a:pt x="707350" y="4265987"/>
                    <a:pt x="707367" y="4266026"/>
                  </a:cubicBezTo>
                  <a:cubicBezTo>
                    <a:pt x="772900" y="4421026"/>
                    <a:pt x="700415" y="4599810"/>
                    <a:pt x="545442" y="4665409"/>
                  </a:cubicBezTo>
                  <a:close/>
                  <a:moveTo>
                    <a:pt x="3898242" y="3617659"/>
                  </a:moveTo>
                  <a:lnTo>
                    <a:pt x="1125419" y="3617659"/>
                  </a:lnTo>
                  <a:cubicBezTo>
                    <a:pt x="962284" y="3617278"/>
                    <a:pt x="806199" y="3551107"/>
                    <a:pt x="692508" y="3434112"/>
                  </a:cubicBezTo>
                  <a:cubicBezTo>
                    <a:pt x="564182" y="3303324"/>
                    <a:pt x="493908" y="3126388"/>
                    <a:pt x="497531" y="2943193"/>
                  </a:cubicBezTo>
                  <a:cubicBezTo>
                    <a:pt x="497531" y="2579339"/>
                    <a:pt x="771565" y="2283016"/>
                    <a:pt x="1114942" y="2269395"/>
                  </a:cubicBezTo>
                  <a:cubicBezTo>
                    <a:pt x="1135763" y="2268061"/>
                    <a:pt x="1154937" y="2257603"/>
                    <a:pt x="1167329" y="2240820"/>
                  </a:cubicBezTo>
                  <a:cubicBezTo>
                    <a:pt x="1179835" y="2223551"/>
                    <a:pt x="1183693" y="2201491"/>
                    <a:pt x="1177807" y="2181003"/>
                  </a:cubicBezTo>
                  <a:cubicBezTo>
                    <a:pt x="1156375" y="2106870"/>
                    <a:pt x="1143593" y="2030517"/>
                    <a:pt x="1139707" y="1953451"/>
                  </a:cubicBezTo>
                  <a:cubicBezTo>
                    <a:pt x="1113989" y="1424813"/>
                    <a:pt x="1494513" y="967042"/>
                    <a:pt x="1987431" y="933514"/>
                  </a:cubicBezTo>
                  <a:cubicBezTo>
                    <a:pt x="2382624" y="906748"/>
                    <a:pt x="2735335" y="1151636"/>
                    <a:pt x="2871637" y="1544447"/>
                  </a:cubicBezTo>
                  <a:cubicBezTo>
                    <a:pt x="2884334" y="1580633"/>
                    <a:pt x="2923958" y="1599673"/>
                    <a:pt x="2960144" y="1586986"/>
                  </a:cubicBezTo>
                  <a:cubicBezTo>
                    <a:pt x="2967135" y="1584528"/>
                    <a:pt x="2973688" y="1580975"/>
                    <a:pt x="2979556" y="1576451"/>
                  </a:cubicBezTo>
                  <a:cubicBezTo>
                    <a:pt x="3216804" y="1386970"/>
                    <a:pt x="3559066" y="1408268"/>
                    <a:pt x="3770988" y="1625695"/>
                  </a:cubicBezTo>
                  <a:cubicBezTo>
                    <a:pt x="3895461" y="1752788"/>
                    <a:pt x="3963650" y="1924561"/>
                    <a:pt x="3960250" y="2102422"/>
                  </a:cubicBezTo>
                  <a:cubicBezTo>
                    <a:pt x="3959545" y="2157524"/>
                    <a:pt x="3952353" y="2212350"/>
                    <a:pt x="3938818" y="2265775"/>
                  </a:cubicBezTo>
                  <a:cubicBezTo>
                    <a:pt x="3929370" y="2303094"/>
                    <a:pt x="3951915" y="2341013"/>
                    <a:pt x="3989206" y="2350548"/>
                  </a:cubicBezTo>
                  <a:lnTo>
                    <a:pt x="3994920" y="2351786"/>
                  </a:lnTo>
                  <a:cubicBezTo>
                    <a:pt x="4274765" y="2396840"/>
                    <a:pt x="4483934" y="2666111"/>
                    <a:pt x="4480696" y="2981008"/>
                  </a:cubicBezTo>
                  <a:cubicBezTo>
                    <a:pt x="4478695" y="3331528"/>
                    <a:pt x="4216568" y="3617373"/>
                    <a:pt x="3898432" y="3617373"/>
                  </a:cubicBezTo>
                  <a:close/>
                  <a:moveTo>
                    <a:pt x="5512730" y="3249041"/>
                  </a:moveTo>
                  <a:cubicBezTo>
                    <a:pt x="5425461" y="3331166"/>
                    <a:pt x="5288139" y="3326984"/>
                    <a:pt x="5206015" y="3239716"/>
                  </a:cubicBezTo>
                  <a:cubicBezTo>
                    <a:pt x="5123891" y="3152439"/>
                    <a:pt x="5128072" y="3015126"/>
                    <a:pt x="5215340" y="2933002"/>
                  </a:cubicBezTo>
                  <a:cubicBezTo>
                    <a:pt x="5255516" y="2895197"/>
                    <a:pt x="5308590" y="2874109"/>
                    <a:pt x="5363759" y="2874042"/>
                  </a:cubicBezTo>
                  <a:lnTo>
                    <a:pt x="5370426" y="2874042"/>
                  </a:lnTo>
                  <a:cubicBezTo>
                    <a:pt x="5490203" y="2877623"/>
                    <a:pt x="5584405" y="2977636"/>
                    <a:pt x="5580824" y="3097413"/>
                  </a:cubicBezTo>
                  <a:cubicBezTo>
                    <a:pt x="5579099" y="3154925"/>
                    <a:pt x="5554611" y="3209398"/>
                    <a:pt x="5512730" y="32488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126"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38C2B1F-1AA0-B56B-9B69-ABF87CB363B9}"/>
              </a:ext>
            </a:extLst>
          </p:cNvPr>
          <p:cNvSpPr txBox="1"/>
          <p:nvPr/>
        </p:nvSpPr>
        <p:spPr>
          <a:xfrm>
            <a:off x="10161868" y="2671572"/>
            <a:ext cx="953141" cy="5384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856">
              <a:defRPr/>
            </a:pPr>
            <a:r>
              <a:rPr lang="en-US" sz="1100" b="1" dirty="0">
                <a:solidFill>
                  <a:srgbClr val="293848"/>
                </a:solidFill>
                <a:latin typeface="Arial" panose="020B0604020202020204"/>
                <a:cs typeface="Arial" panose="020B0604020202020204" pitchFamily="34" charset="0"/>
              </a:rPr>
              <a:t>2022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Fidelis Halo</a:t>
            </a:r>
          </a:p>
          <a:p>
            <a:pPr defTabSz="912856">
              <a:defRPr/>
            </a:pPr>
            <a:r>
              <a:rPr lang="en-US" sz="900" dirty="0">
                <a:solidFill>
                  <a:srgbClr val="293848"/>
                </a:solidFill>
                <a:latin typeface="Arial" panose="020B0604020202020204"/>
              </a:rPr>
              <a:t>Integration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17258F-F675-F2A4-B7FE-495C44C0452A}"/>
              </a:ext>
            </a:extLst>
          </p:cNvPr>
          <p:cNvSpPr txBox="1"/>
          <p:nvPr/>
        </p:nvSpPr>
        <p:spPr>
          <a:xfrm>
            <a:off x="8972696" y="4763174"/>
            <a:ext cx="896323" cy="430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12856">
              <a:defRPr/>
            </a:pPr>
            <a:r>
              <a:rPr lang="en-US" sz="1100" b="1" dirty="0">
                <a:solidFill>
                  <a:srgbClr val="2A3848"/>
                </a:solidFill>
                <a:latin typeface="Arial" panose="020B0604020202020204"/>
                <a:cs typeface="Arial" panose="020B0604020202020204" pitchFamily="34" charset="0"/>
              </a:rPr>
              <a:t>Cloud Security</a:t>
            </a:r>
            <a:endParaRPr lang="en-US" sz="900" dirty="0">
              <a:solidFill>
                <a:srgbClr val="2A3848"/>
              </a:solidFill>
              <a:latin typeface="Arial" panose="020B060402020202020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2F39DC-8092-7FE6-13E5-6E271F982834}"/>
              </a:ext>
            </a:extLst>
          </p:cNvPr>
          <p:cNvGrpSpPr/>
          <p:nvPr/>
        </p:nvGrpSpPr>
        <p:grpSpPr>
          <a:xfrm>
            <a:off x="570739" y="883876"/>
            <a:ext cx="10965150" cy="1292033"/>
            <a:chOff x="1211799" y="725147"/>
            <a:chExt cx="10567650" cy="1463893"/>
          </a:xfrm>
        </p:grpSpPr>
        <p:sp>
          <p:nvSpPr>
            <p:cNvPr id="58" name="Freeform: Shape 9">
              <a:extLst>
                <a:ext uri="{FF2B5EF4-FFF2-40B4-BE49-F238E27FC236}">
                  <a16:creationId xmlns:a16="http://schemas.microsoft.com/office/drawing/2014/main" id="{2B7AA101-A6D5-B5A9-0DB9-9E53E627F8CC}"/>
                </a:ext>
              </a:extLst>
            </p:cNvPr>
            <p:cNvSpPr/>
            <p:nvPr/>
          </p:nvSpPr>
          <p:spPr>
            <a:xfrm>
              <a:off x="1940620" y="1453101"/>
              <a:ext cx="149661" cy="26623"/>
            </a:xfrm>
            <a:custGeom>
              <a:avLst/>
              <a:gdLst>
                <a:gd name="connsiteX0" fmla="*/ 115719 w 127528"/>
                <a:gd name="connsiteY0" fmla="*/ 25827 h 21384"/>
                <a:gd name="connsiteX1" fmla="*/ 10470 w 127528"/>
                <a:gd name="connsiteY1" fmla="*/ 25827 h 21384"/>
                <a:gd name="connsiteX2" fmla="*/ -669 w 127528"/>
                <a:gd name="connsiteY2" fmla="*/ 14686 h 21384"/>
                <a:gd name="connsiteX3" fmla="*/ -669 w 127528"/>
                <a:gd name="connsiteY3" fmla="*/ 14555 h 21384"/>
                <a:gd name="connsiteX4" fmla="*/ 10470 w 127528"/>
                <a:gd name="connsiteY4" fmla="*/ 4445 h 21384"/>
                <a:gd name="connsiteX5" fmla="*/ 115719 w 127528"/>
                <a:gd name="connsiteY5" fmla="*/ 4445 h 21384"/>
                <a:gd name="connsiteX6" fmla="*/ 126858 w 127528"/>
                <a:gd name="connsiteY6" fmla="*/ 14555 h 21384"/>
                <a:gd name="connsiteX7" fmla="*/ 115847 w 127528"/>
                <a:gd name="connsiteY7" fmla="*/ 25827 h 21384"/>
                <a:gd name="connsiteX8" fmla="*/ 115719 w 127528"/>
                <a:gd name="connsiteY8" fmla="*/ 25827 h 2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28" h="21384">
                  <a:moveTo>
                    <a:pt x="115719" y="25827"/>
                  </a:moveTo>
                  <a:lnTo>
                    <a:pt x="10470" y="25827"/>
                  </a:lnTo>
                  <a:cubicBezTo>
                    <a:pt x="4324" y="25827"/>
                    <a:pt x="-669" y="20832"/>
                    <a:pt x="-669" y="14686"/>
                  </a:cubicBezTo>
                  <a:cubicBezTo>
                    <a:pt x="-669" y="14686"/>
                    <a:pt x="-669" y="14555"/>
                    <a:pt x="-669" y="14555"/>
                  </a:cubicBezTo>
                  <a:cubicBezTo>
                    <a:pt x="-195" y="8797"/>
                    <a:pt x="4671" y="4314"/>
                    <a:pt x="10470" y="4445"/>
                  </a:cubicBezTo>
                  <a:lnTo>
                    <a:pt x="115719" y="4445"/>
                  </a:lnTo>
                  <a:cubicBezTo>
                    <a:pt x="121519" y="4314"/>
                    <a:pt x="126385" y="8797"/>
                    <a:pt x="126858" y="14555"/>
                  </a:cubicBezTo>
                  <a:cubicBezTo>
                    <a:pt x="126922" y="20707"/>
                    <a:pt x="121993" y="25696"/>
                    <a:pt x="115847" y="25827"/>
                  </a:cubicBezTo>
                  <a:cubicBezTo>
                    <a:pt x="115809" y="25827"/>
                    <a:pt x="115757" y="25827"/>
                    <a:pt x="115719" y="25827"/>
                  </a:cubicBezTo>
                </a:path>
              </a:pathLst>
            </a:custGeom>
            <a:solidFill>
              <a:schemeClr val="accent3"/>
            </a:solidFill>
            <a:ln w="1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5" name="Freeform: Shape 10">
              <a:extLst>
                <a:ext uri="{FF2B5EF4-FFF2-40B4-BE49-F238E27FC236}">
                  <a16:creationId xmlns:a16="http://schemas.microsoft.com/office/drawing/2014/main" id="{62403221-4D46-FEA0-7CAE-B173F47EB15B}"/>
                </a:ext>
              </a:extLst>
            </p:cNvPr>
            <p:cNvSpPr/>
            <p:nvPr/>
          </p:nvSpPr>
          <p:spPr>
            <a:xfrm>
              <a:off x="1647767" y="1453101"/>
              <a:ext cx="736430" cy="91663"/>
            </a:xfrm>
            <a:custGeom>
              <a:avLst/>
              <a:gdLst>
                <a:gd name="connsiteX0" fmla="*/ 576405 w 627522"/>
                <a:gd name="connsiteY0" fmla="*/ 78068 h 73625"/>
                <a:gd name="connsiteX1" fmla="*/ 50546 w 627522"/>
                <a:gd name="connsiteY1" fmla="*/ 78068 h 73625"/>
                <a:gd name="connsiteX2" fmla="*/ -669 w 627522"/>
                <a:gd name="connsiteY2" fmla="*/ 27746 h 73625"/>
                <a:gd name="connsiteX3" fmla="*/ -669 w 627522"/>
                <a:gd name="connsiteY3" fmla="*/ 14305 h 73625"/>
                <a:gd name="connsiteX4" fmla="*/ 10470 w 627522"/>
                <a:gd name="connsiteY4" fmla="*/ 4446 h 73625"/>
                <a:gd name="connsiteX5" fmla="*/ 233387 w 627522"/>
                <a:gd name="connsiteY5" fmla="*/ 4446 h 73625"/>
                <a:gd name="connsiteX6" fmla="*/ 244527 w 627522"/>
                <a:gd name="connsiteY6" fmla="*/ 14305 h 73625"/>
                <a:gd name="connsiteX7" fmla="*/ 233387 w 627522"/>
                <a:gd name="connsiteY7" fmla="*/ 25314 h 73625"/>
                <a:gd name="connsiteX8" fmla="*/ 20969 w 627522"/>
                <a:gd name="connsiteY8" fmla="*/ 25314 h 73625"/>
                <a:gd name="connsiteX9" fmla="*/ 20969 w 627522"/>
                <a:gd name="connsiteY9" fmla="*/ 27746 h 73625"/>
                <a:gd name="connsiteX10" fmla="*/ 50546 w 627522"/>
                <a:gd name="connsiteY10" fmla="*/ 57193 h 73625"/>
                <a:gd name="connsiteX11" fmla="*/ 576405 w 627522"/>
                <a:gd name="connsiteY11" fmla="*/ 57193 h 73625"/>
                <a:gd name="connsiteX12" fmla="*/ 605854 w 627522"/>
                <a:gd name="connsiteY12" fmla="*/ 27746 h 73625"/>
                <a:gd name="connsiteX13" fmla="*/ 605854 w 627522"/>
                <a:gd name="connsiteY13" fmla="*/ 25314 h 73625"/>
                <a:gd name="connsiteX14" fmla="*/ 392797 w 627522"/>
                <a:gd name="connsiteY14" fmla="*/ 25314 h 73625"/>
                <a:gd name="connsiteX15" fmla="*/ 381785 w 627522"/>
                <a:gd name="connsiteY15" fmla="*/ 14305 h 73625"/>
                <a:gd name="connsiteX16" fmla="*/ 392797 w 627522"/>
                <a:gd name="connsiteY16" fmla="*/ 4446 h 73625"/>
                <a:gd name="connsiteX17" fmla="*/ 615713 w 627522"/>
                <a:gd name="connsiteY17" fmla="*/ 4446 h 73625"/>
                <a:gd name="connsiteX18" fmla="*/ 626853 w 627522"/>
                <a:gd name="connsiteY18" fmla="*/ 14305 h 73625"/>
                <a:gd name="connsiteX19" fmla="*/ 626853 w 627522"/>
                <a:gd name="connsiteY19" fmla="*/ 27746 h 73625"/>
                <a:gd name="connsiteX20" fmla="*/ 576405 w 627522"/>
                <a:gd name="connsiteY20" fmla="*/ 78068 h 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7522" h="73625">
                  <a:moveTo>
                    <a:pt x="576405" y="78068"/>
                  </a:moveTo>
                  <a:lnTo>
                    <a:pt x="50546" y="78068"/>
                  </a:lnTo>
                  <a:cubicBezTo>
                    <a:pt x="22608" y="78068"/>
                    <a:pt x="-183" y="55661"/>
                    <a:pt x="-669" y="27746"/>
                  </a:cubicBezTo>
                  <a:lnTo>
                    <a:pt x="-669" y="14305"/>
                  </a:lnTo>
                  <a:cubicBezTo>
                    <a:pt x="-132" y="8541"/>
                    <a:pt x="4734" y="4314"/>
                    <a:pt x="10470" y="4446"/>
                  </a:cubicBezTo>
                  <a:lnTo>
                    <a:pt x="233387" y="4446"/>
                  </a:lnTo>
                  <a:cubicBezTo>
                    <a:pt x="239123" y="4314"/>
                    <a:pt x="243989" y="8541"/>
                    <a:pt x="244527" y="14305"/>
                  </a:cubicBezTo>
                  <a:cubicBezTo>
                    <a:pt x="244463" y="20450"/>
                    <a:pt x="239495" y="25314"/>
                    <a:pt x="233387" y="25314"/>
                  </a:cubicBezTo>
                  <a:lnTo>
                    <a:pt x="20969" y="25314"/>
                  </a:lnTo>
                  <a:lnTo>
                    <a:pt x="20969" y="27746"/>
                  </a:lnTo>
                  <a:cubicBezTo>
                    <a:pt x="21251" y="44008"/>
                    <a:pt x="34349" y="56937"/>
                    <a:pt x="50546" y="57193"/>
                  </a:cubicBezTo>
                  <a:lnTo>
                    <a:pt x="576405" y="57193"/>
                  </a:lnTo>
                  <a:cubicBezTo>
                    <a:pt x="592577" y="56937"/>
                    <a:pt x="605649" y="43876"/>
                    <a:pt x="605854" y="27746"/>
                  </a:cubicBezTo>
                  <a:lnTo>
                    <a:pt x="605854" y="25314"/>
                  </a:lnTo>
                  <a:lnTo>
                    <a:pt x="392797" y="25314"/>
                  </a:lnTo>
                  <a:cubicBezTo>
                    <a:pt x="386714" y="25314"/>
                    <a:pt x="381785" y="20319"/>
                    <a:pt x="381785" y="14305"/>
                  </a:cubicBezTo>
                  <a:cubicBezTo>
                    <a:pt x="382259" y="8666"/>
                    <a:pt x="387086" y="4314"/>
                    <a:pt x="392797" y="4446"/>
                  </a:cubicBezTo>
                  <a:lnTo>
                    <a:pt x="615713" y="4446"/>
                  </a:lnTo>
                  <a:cubicBezTo>
                    <a:pt x="621450" y="4314"/>
                    <a:pt x="626315" y="8541"/>
                    <a:pt x="626853" y="14305"/>
                  </a:cubicBezTo>
                  <a:lnTo>
                    <a:pt x="626853" y="27746"/>
                  </a:lnTo>
                  <a:cubicBezTo>
                    <a:pt x="626366" y="55405"/>
                    <a:pt x="604049" y="77680"/>
                    <a:pt x="576405" y="78068"/>
                  </a:cubicBezTo>
                </a:path>
              </a:pathLst>
            </a:custGeom>
            <a:solidFill>
              <a:schemeClr val="accent3"/>
            </a:solidFill>
            <a:ln w="1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6" name="Freeform: Shape 11">
              <a:extLst>
                <a:ext uri="{FF2B5EF4-FFF2-40B4-BE49-F238E27FC236}">
                  <a16:creationId xmlns:a16="http://schemas.microsoft.com/office/drawing/2014/main" id="{94C39005-B774-3AC2-5C54-2299E070A5BF}"/>
                </a:ext>
              </a:extLst>
            </p:cNvPr>
            <p:cNvSpPr/>
            <p:nvPr/>
          </p:nvSpPr>
          <p:spPr>
            <a:xfrm>
              <a:off x="1679120" y="960209"/>
              <a:ext cx="194801" cy="470417"/>
            </a:xfrm>
            <a:custGeom>
              <a:avLst/>
              <a:gdLst>
                <a:gd name="connsiteX0" fmla="*/ 9369 w 165992"/>
                <a:gd name="connsiteY0" fmla="*/ 381777 h 377847"/>
                <a:gd name="connsiteX1" fmla="*/ 9369 w 165992"/>
                <a:gd name="connsiteY1" fmla="*/ 381777 h 377847"/>
                <a:gd name="connsiteX2" fmla="*/ -669 w 165992"/>
                <a:gd name="connsiteY2" fmla="*/ 371536 h 377847"/>
                <a:gd name="connsiteX3" fmla="*/ -618 w 165992"/>
                <a:gd name="connsiteY3" fmla="*/ 370636 h 377847"/>
                <a:gd name="connsiteX4" fmla="*/ -618 w 165992"/>
                <a:gd name="connsiteY4" fmla="*/ 55021 h 377847"/>
                <a:gd name="connsiteX5" fmla="*/ 48677 w 165992"/>
                <a:gd name="connsiteY5" fmla="*/ 4443 h 377847"/>
                <a:gd name="connsiteX6" fmla="*/ 48934 w 165992"/>
                <a:gd name="connsiteY6" fmla="*/ 4443 h 377847"/>
                <a:gd name="connsiteX7" fmla="*/ 155463 w 165992"/>
                <a:gd name="connsiteY7" fmla="*/ 4443 h 377847"/>
                <a:gd name="connsiteX8" fmla="*/ 165321 w 165992"/>
                <a:gd name="connsiteY8" fmla="*/ 15458 h 377847"/>
                <a:gd name="connsiteX9" fmla="*/ 155463 w 165992"/>
                <a:gd name="connsiteY9" fmla="*/ 25443 h 377847"/>
                <a:gd name="connsiteX10" fmla="*/ 48934 w 165992"/>
                <a:gd name="connsiteY10" fmla="*/ 25443 h 377847"/>
                <a:gd name="connsiteX11" fmla="*/ 19228 w 165992"/>
                <a:gd name="connsiteY11" fmla="*/ 55021 h 377847"/>
                <a:gd name="connsiteX12" fmla="*/ 19228 w 165992"/>
                <a:gd name="connsiteY12" fmla="*/ 371149 h 377847"/>
                <a:gd name="connsiteX13" fmla="*/ 10189 w 165992"/>
                <a:gd name="connsiteY13" fmla="*/ 382290 h 377847"/>
                <a:gd name="connsiteX14" fmla="*/ 9369 w 165992"/>
                <a:gd name="connsiteY14" fmla="*/ 382290 h 37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992" h="377847">
                  <a:moveTo>
                    <a:pt x="9369" y="381777"/>
                  </a:moveTo>
                  <a:lnTo>
                    <a:pt x="9369" y="381777"/>
                  </a:lnTo>
                  <a:cubicBezTo>
                    <a:pt x="3787" y="381777"/>
                    <a:pt x="-707" y="377169"/>
                    <a:pt x="-669" y="371536"/>
                  </a:cubicBezTo>
                  <a:cubicBezTo>
                    <a:pt x="-669" y="371280"/>
                    <a:pt x="-656" y="370892"/>
                    <a:pt x="-618" y="370636"/>
                  </a:cubicBezTo>
                  <a:lnTo>
                    <a:pt x="-618" y="55021"/>
                  </a:lnTo>
                  <a:cubicBezTo>
                    <a:pt x="-976" y="27493"/>
                    <a:pt x="21098" y="4830"/>
                    <a:pt x="48677" y="4443"/>
                  </a:cubicBezTo>
                  <a:cubicBezTo>
                    <a:pt x="48755" y="4443"/>
                    <a:pt x="48844" y="4443"/>
                    <a:pt x="48934" y="4443"/>
                  </a:cubicBezTo>
                  <a:lnTo>
                    <a:pt x="155463" y="4443"/>
                  </a:lnTo>
                  <a:cubicBezTo>
                    <a:pt x="161121" y="4955"/>
                    <a:pt x="165411" y="9825"/>
                    <a:pt x="165321" y="15458"/>
                  </a:cubicBezTo>
                  <a:cubicBezTo>
                    <a:pt x="164963" y="20704"/>
                    <a:pt x="160764" y="25061"/>
                    <a:pt x="155463" y="25443"/>
                  </a:cubicBezTo>
                  <a:lnTo>
                    <a:pt x="48934" y="25443"/>
                  </a:lnTo>
                  <a:cubicBezTo>
                    <a:pt x="32660" y="25699"/>
                    <a:pt x="19510" y="38759"/>
                    <a:pt x="19228" y="55021"/>
                  </a:cubicBezTo>
                  <a:lnTo>
                    <a:pt x="19228" y="371149"/>
                  </a:lnTo>
                  <a:cubicBezTo>
                    <a:pt x="19792" y="376657"/>
                    <a:pt x="15746" y="381646"/>
                    <a:pt x="10189" y="382290"/>
                  </a:cubicBezTo>
                  <a:cubicBezTo>
                    <a:pt x="9920" y="382290"/>
                    <a:pt x="9638" y="382290"/>
                    <a:pt x="9369" y="382290"/>
                  </a:cubicBezTo>
                </a:path>
              </a:pathLst>
            </a:custGeom>
            <a:solidFill>
              <a:schemeClr val="accent3"/>
            </a:solidFill>
            <a:ln w="1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8" name="Freeform: Shape 12">
              <a:extLst>
                <a:ext uri="{FF2B5EF4-FFF2-40B4-BE49-F238E27FC236}">
                  <a16:creationId xmlns:a16="http://schemas.microsoft.com/office/drawing/2014/main" id="{046D9125-B3A1-4EC6-E991-12C207DE1C4C}"/>
                </a:ext>
              </a:extLst>
            </p:cNvPr>
            <p:cNvSpPr/>
            <p:nvPr/>
          </p:nvSpPr>
          <p:spPr>
            <a:xfrm>
              <a:off x="2158810" y="960211"/>
              <a:ext cx="193017" cy="470417"/>
            </a:xfrm>
            <a:custGeom>
              <a:avLst/>
              <a:gdLst>
                <a:gd name="connsiteX0" fmla="*/ 153876 w 164472"/>
                <a:gd name="connsiteY0" fmla="*/ 381777 h 377847"/>
                <a:gd name="connsiteX1" fmla="*/ 153876 w 164472"/>
                <a:gd name="connsiteY1" fmla="*/ 381777 h 377847"/>
                <a:gd name="connsiteX2" fmla="*/ 144081 w 164472"/>
                <a:gd name="connsiteY2" fmla="*/ 371661 h 377847"/>
                <a:gd name="connsiteX3" fmla="*/ 144145 w 164472"/>
                <a:gd name="connsiteY3" fmla="*/ 370636 h 377847"/>
                <a:gd name="connsiteX4" fmla="*/ 144145 w 164472"/>
                <a:gd name="connsiteY4" fmla="*/ 55021 h 377847"/>
                <a:gd name="connsiteX5" fmla="*/ 114696 w 164472"/>
                <a:gd name="connsiteY5" fmla="*/ 25443 h 377847"/>
                <a:gd name="connsiteX6" fmla="*/ 9191 w 164472"/>
                <a:gd name="connsiteY6" fmla="*/ 25443 h 377847"/>
                <a:gd name="connsiteX7" fmla="*/ -668 w 164472"/>
                <a:gd name="connsiteY7" fmla="*/ 15458 h 377847"/>
                <a:gd name="connsiteX8" fmla="*/ 9191 w 164472"/>
                <a:gd name="connsiteY8" fmla="*/ 4443 h 377847"/>
                <a:gd name="connsiteX9" fmla="*/ 114696 w 164472"/>
                <a:gd name="connsiteY9" fmla="*/ 4443 h 377847"/>
                <a:gd name="connsiteX10" fmla="*/ 163748 w 164472"/>
                <a:gd name="connsiteY10" fmla="*/ 54508 h 377847"/>
                <a:gd name="connsiteX11" fmla="*/ 163735 w 164472"/>
                <a:gd name="connsiteY11" fmla="*/ 55021 h 377847"/>
                <a:gd name="connsiteX12" fmla="*/ 163735 w 164472"/>
                <a:gd name="connsiteY12" fmla="*/ 371149 h 377847"/>
                <a:gd name="connsiteX13" fmla="*/ 154964 w 164472"/>
                <a:gd name="connsiteY13" fmla="*/ 382158 h 377847"/>
                <a:gd name="connsiteX14" fmla="*/ 153876 w 164472"/>
                <a:gd name="connsiteY14" fmla="*/ 382290 h 37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472" h="377847">
                  <a:moveTo>
                    <a:pt x="153876" y="381777"/>
                  </a:moveTo>
                  <a:lnTo>
                    <a:pt x="153876" y="381777"/>
                  </a:lnTo>
                  <a:cubicBezTo>
                    <a:pt x="148357" y="381646"/>
                    <a:pt x="143978" y="377169"/>
                    <a:pt x="144081" y="371661"/>
                  </a:cubicBezTo>
                  <a:cubicBezTo>
                    <a:pt x="144081" y="371280"/>
                    <a:pt x="144106" y="371024"/>
                    <a:pt x="144145" y="370636"/>
                  </a:cubicBezTo>
                  <a:lnTo>
                    <a:pt x="144145" y="55021"/>
                  </a:lnTo>
                  <a:cubicBezTo>
                    <a:pt x="143940" y="38759"/>
                    <a:pt x="130893" y="25699"/>
                    <a:pt x="114696" y="25443"/>
                  </a:cubicBezTo>
                  <a:lnTo>
                    <a:pt x="9191" y="25443"/>
                  </a:lnTo>
                  <a:cubicBezTo>
                    <a:pt x="3890" y="25061"/>
                    <a:pt x="-309" y="20704"/>
                    <a:pt x="-668" y="15458"/>
                  </a:cubicBezTo>
                  <a:cubicBezTo>
                    <a:pt x="-758" y="9825"/>
                    <a:pt x="3532" y="4955"/>
                    <a:pt x="9191" y="4443"/>
                  </a:cubicBezTo>
                  <a:lnTo>
                    <a:pt x="114696" y="4443"/>
                  </a:lnTo>
                  <a:cubicBezTo>
                    <a:pt x="142058" y="4699"/>
                    <a:pt x="164017" y="27106"/>
                    <a:pt x="163748" y="54508"/>
                  </a:cubicBezTo>
                  <a:cubicBezTo>
                    <a:pt x="163748" y="54639"/>
                    <a:pt x="163735" y="54896"/>
                    <a:pt x="163735" y="55021"/>
                  </a:cubicBezTo>
                  <a:lnTo>
                    <a:pt x="163735" y="371149"/>
                  </a:lnTo>
                  <a:cubicBezTo>
                    <a:pt x="164375" y="376657"/>
                    <a:pt x="160444" y="381521"/>
                    <a:pt x="154964" y="382158"/>
                  </a:cubicBezTo>
                  <a:cubicBezTo>
                    <a:pt x="154606" y="382290"/>
                    <a:pt x="154247" y="382290"/>
                    <a:pt x="153876" y="382290"/>
                  </a:cubicBezTo>
                </a:path>
              </a:pathLst>
            </a:custGeom>
            <a:solidFill>
              <a:schemeClr val="accent3"/>
            </a:solidFill>
            <a:ln w="1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9" name="Freeform: Shape 13">
              <a:extLst>
                <a:ext uri="{FF2B5EF4-FFF2-40B4-BE49-F238E27FC236}">
                  <a16:creationId xmlns:a16="http://schemas.microsoft.com/office/drawing/2014/main" id="{CC94D964-0D6F-844E-7D7C-C7CBE62EB2A0}"/>
                </a:ext>
              </a:extLst>
            </p:cNvPr>
            <p:cNvSpPr/>
            <p:nvPr/>
          </p:nvSpPr>
          <p:spPr>
            <a:xfrm>
              <a:off x="1858064" y="855288"/>
              <a:ext cx="315849" cy="434550"/>
            </a:xfrm>
            <a:custGeom>
              <a:avLst/>
              <a:gdLst>
                <a:gd name="connsiteX0" fmla="*/ 226473 w 269139"/>
                <a:gd name="connsiteY0" fmla="*/ 138628 h 349038"/>
                <a:gd name="connsiteX1" fmla="*/ 222632 w 269139"/>
                <a:gd name="connsiteY1" fmla="*/ 138628 h 349038"/>
                <a:gd name="connsiteX2" fmla="*/ 222632 w 269139"/>
                <a:gd name="connsiteY2" fmla="*/ 91763 h 349038"/>
                <a:gd name="connsiteX3" fmla="*/ 134924 w 269139"/>
                <a:gd name="connsiteY3" fmla="*/ 4443 h 349038"/>
                <a:gd name="connsiteX4" fmla="*/ 47217 w 269139"/>
                <a:gd name="connsiteY4" fmla="*/ 91763 h 349038"/>
                <a:gd name="connsiteX5" fmla="*/ 47217 w 269139"/>
                <a:gd name="connsiteY5" fmla="*/ 138628 h 349038"/>
                <a:gd name="connsiteX6" fmla="*/ 41200 w 269139"/>
                <a:gd name="connsiteY6" fmla="*/ 138628 h 349038"/>
                <a:gd name="connsiteX7" fmla="*/ -669 w 269139"/>
                <a:gd name="connsiteY7" fmla="*/ 180241 h 349038"/>
                <a:gd name="connsiteX8" fmla="*/ -669 w 269139"/>
                <a:gd name="connsiteY8" fmla="*/ 311868 h 349038"/>
                <a:gd name="connsiteX9" fmla="*/ 41200 w 269139"/>
                <a:gd name="connsiteY9" fmla="*/ 353481 h 349038"/>
                <a:gd name="connsiteX10" fmla="*/ 226473 w 269139"/>
                <a:gd name="connsiteY10" fmla="*/ 353481 h 349038"/>
                <a:gd name="connsiteX11" fmla="*/ 268470 w 269139"/>
                <a:gd name="connsiteY11" fmla="*/ 311868 h 349038"/>
                <a:gd name="connsiteX12" fmla="*/ 268470 w 269139"/>
                <a:gd name="connsiteY12" fmla="*/ 180241 h 349038"/>
                <a:gd name="connsiteX13" fmla="*/ 226473 w 269139"/>
                <a:gd name="connsiteY13" fmla="*/ 138628 h 349038"/>
                <a:gd name="connsiteX14" fmla="*/ 250032 w 269139"/>
                <a:gd name="connsiteY14" fmla="*/ 180241 h 349038"/>
                <a:gd name="connsiteX15" fmla="*/ 250032 w 269139"/>
                <a:gd name="connsiteY15" fmla="*/ 311868 h 349038"/>
                <a:gd name="connsiteX16" fmla="*/ 227113 w 269139"/>
                <a:gd name="connsiteY16" fmla="*/ 334532 h 349038"/>
                <a:gd name="connsiteX17" fmla="*/ 41200 w 269139"/>
                <a:gd name="connsiteY17" fmla="*/ 334532 h 349038"/>
                <a:gd name="connsiteX18" fmla="*/ 18408 w 269139"/>
                <a:gd name="connsiteY18" fmla="*/ 311868 h 349038"/>
                <a:gd name="connsiteX19" fmla="*/ 18408 w 269139"/>
                <a:gd name="connsiteY19" fmla="*/ 180241 h 349038"/>
                <a:gd name="connsiteX20" fmla="*/ 41200 w 269139"/>
                <a:gd name="connsiteY20" fmla="*/ 157577 h 349038"/>
                <a:gd name="connsiteX21" fmla="*/ 227113 w 269139"/>
                <a:gd name="connsiteY21" fmla="*/ 157577 h 349038"/>
                <a:gd name="connsiteX22" fmla="*/ 250544 w 269139"/>
                <a:gd name="connsiteY22" fmla="*/ 180241 h 349038"/>
                <a:gd name="connsiteX23" fmla="*/ 250544 w 269139"/>
                <a:gd name="connsiteY23" fmla="*/ 180241 h 349038"/>
                <a:gd name="connsiteX24" fmla="*/ 66935 w 269139"/>
                <a:gd name="connsiteY24" fmla="*/ 91763 h 349038"/>
                <a:gd name="connsiteX25" fmla="*/ 135309 w 269139"/>
                <a:gd name="connsiteY25" fmla="*/ 24161 h 349038"/>
                <a:gd name="connsiteX26" fmla="*/ 203809 w 269139"/>
                <a:gd name="connsiteY26" fmla="*/ 92407 h 349038"/>
                <a:gd name="connsiteX27" fmla="*/ 203809 w 269139"/>
                <a:gd name="connsiteY27" fmla="*/ 139272 h 349038"/>
                <a:gd name="connsiteX28" fmla="*/ 66935 w 269139"/>
                <a:gd name="connsiteY28" fmla="*/ 139272 h 34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139" h="349038">
                  <a:moveTo>
                    <a:pt x="226473" y="138628"/>
                  </a:moveTo>
                  <a:lnTo>
                    <a:pt x="222632" y="138628"/>
                  </a:lnTo>
                  <a:lnTo>
                    <a:pt x="222632" y="91763"/>
                  </a:lnTo>
                  <a:cubicBezTo>
                    <a:pt x="222491" y="43492"/>
                    <a:pt x="183247" y="4318"/>
                    <a:pt x="134924" y="4443"/>
                  </a:cubicBezTo>
                  <a:cubicBezTo>
                    <a:pt x="86602" y="4318"/>
                    <a:pt x="47358" y="43492"/>
                    <a:pt x="47217" y="91763"/>
                  </a:cubicBezTo>
                  <a:lnTo>
                    <a:pt x="47217" y="138628"/>
                  </a:lnTo>
                  <a:lnTo>
                    <a:pt x="41200" y="138628"/>
                  </a:lnTo>
                  <a:cubicBezTo>
                    <a:pt x="18178" y="138628"/>
                    <a:pt x="-529" y="157196"/>
                    <a:pt x="-669" y="180241"/>
                  </a:cubicBezTo>
                  <a:lnTo>
                    <a:pt x="-669" y="311868"/>
                  </a:lnTo>
                  <a:cubicBezTo>
                    <a:pt x="-529" y="334913"/>
                    <a:pt x="18178" y="353481"/>
                    <a:pt x="41200" y="353481"/>
                  </a:cubicBezTo>
                  <a:lnTo>
                    <a:pt x="226473" y="353481"/>
                  </a:lnTo>
                  <a:cubicBezTo>
                    <a:pt x="249520" y="353481"/>
                    <a:pt x="268265" y="334913"/>
                    <a:pt x="268470" y="311868"/>
                  </a:cubicBezTo>
                  <a:lnTo>
                    <a:pt x="268470" y="180241"/>
                  </a:lnTo>
                  <a:cubicBezTo>
                    <a:pt x="268265" y="157196"/>
                    <a:pt x="249520" y="138628"/>
                    <a:pt x="226473" y="138628"/>
                  </a:cubicBezTo>
                  <a:close/>
                  <a:moveTo>
                    <a:pt x="250032" y="180241"/>
                  </a:moveTo>
                  <a:lnTo>
                    <a:pt x="250032" y="311868"/>
                  </a:lnTo>
                  <a:cubicBezTo>
                    <a:pt x="249827" y="324416"/>
                    <a:pt x="239648" y="334400"/>
                    <a:pt x="227113" y="334532"/>
                  </a:cubicBezTo>
                  <a:lnTo>
                    <a:pt x="41200" y="334532"/>
                  </a:lnTo>
                  <a:cubicBezTo>
                    <a:pt x="28690" y="334400"/>
                    <a:pt x="18549" y="324416"/>
                    <a:pt x="18408" y="311868"/>
                  </a:cubicBezTo>
                  <a:lnTo>
                    <a:pt x="18408" y="180241"/>
                  </a:lnTo>
                  <a:cubicBezTo>
                    <a:pt x="18549" y="167693"/>
                    <a:pt x="28690" y="157709"/>
                    <a:pt x="41200" y="157577"/>
                  </a:cubicBezTo>
                  <a:lnTo>
                    <a:pt x="227113" y="157577"/>
                  </a:lnTo>
                  <a:cubicBezTo>
                    <a:pt x="239840" y="157321"/>
                    <a:pt x="250326" y="167568"/>
                    <a:pt x="250544" y="180241"/>
                  </a:cubicBezTo>
                  <a:cubicBezTo>
                    <a:pt x="250544" y="180241"/>
                    <a:pt x="250544" y="180241"/>
                    <a:pt x="250544" y="180241"/>
                  </a:cubicBezTo>
                  <a:close/>
                  <a:moveTo>
                    <a:pt x="66935" y="91763"/>
                  </a:moveTo>
                  <a:cubicBezTo>
                    <a:pt x="67422" y="54377"/>
                    <a:pt x="97870" y="24161"/>
                    <a:pt x="135309" y="24161"/>
                  </a:cubicBezTo>
                  <a:cubicBezTo>
                    <a:pt x="173042" y="24161"/>
                    <a:pt x="203669" y="54633"/>
                    <a:pt x="203809" y="92407"/>
                  </a:cubicBezTo>
                  <a:lnTo>
                    <a:pt x="203809" y="139272"/>
                  </a:lnTo>
                  <a:lnTo>
                    <a:pt x="66935" y="139272"/>
                  </a:lnTo>
                  <a:close/>
                </a:path>
              </a:pathLst>
            </a:custGeom>
            <a:solidFill>
              <a:schemeClr val="accent3"/>
            </a:solidFill>
            <a:ln w="1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0" name="Freeform: Shape 257">
              <a:extLst>
                <a:ext uri="{FF2B5EF4-FFF2-40B4-BE49-F238E27FC236}">
                  <a16:creationId xmlns:a16="http://schemas.microsoft.com/office/drawing/2014/main" id="{6A1F60BC-4227-BD76-122B-6AC578FD6A4B}"/>
                </a:ext>
              </a:extLst>
            </p:cNvPr>
            <p:cNvSpPr/>
            <p:nvPr/>
          </p:nvSpPr>
          <p:spPr>
            <a:xfrm>
              <a:off x="3259384" y="1121908"/>
              <a:ext cx="67828" cy="67738"/>
            </a:xfrm>
            <a:custGeom>
              <a:avLst/>
              <a:gdLst>
                <a:gd name="connsiteX0" fmla="*/ 499224 w 585665"/>
                <a:gd name="connsiteY0" fmla="*/ 84326 h 584893"/>
                <a:gd name="connsiteX1" fmla="*/ 494621 w 585665"/>
                <a:gd name="connsiteY1" fmla="*/ 80107 h 584893"/>
                <a:gd name="connsiteX2" fmla="*/ 85672 w 585665"/>
                <a:gd name="connsiteY2" fmla="*/ 85093 h 584893"/>
                <a:gd name="connsiteX3" fmla="*/ 85865 w 585665"/>
                <a:gd name="connsiteY3" fmla="*/ 499221 h 584893"/>
                <a:gd name="connsiteX4" fmla="*/ 499993 w 585665"/>
                <a:gd name="connsiteY4" fmla="*/ 499029 h 584893"/>
                <a:gd name="connsiteX5" fmla="*/ 499800 w 585665"/>
                <a:gd name="connsiteY5" fmla="*/ 84902 h 584893"/>
                <a:gd name="connsiteX6" fmla="*/ 499224 w 585665"/>
                <a:gd name="connsiteY6" fmla="*/ 84326 h 584893"/>
                <a:gd name="connsiteX7" fmla="*/ 381957 w 585665"/>
                <a:gd name="connsiteY7" fmla="*/ 381570 h 584893"/>
                <a:gd name="connsiteX8" fmla="*/ 326823 w 585665"/>
                <a:gd name="connsiteY8" fmla="*/ 413691 h 584893"/>
                <a:gd name="connsiteX9" fmla="*/ 171779 w 585665"/>
                <a:gd name="connsiteY9" fmla="*/ 326436 h 584893"/>
                <a:gd name="connsiteX10" fmla="*/ 259033 w 585665"/>
                <a:gd name="connsiteY10" fmla="*/ 171390 h 584893"/>
                <a:gd name="connsiteX11" fmla="*/ 379943 w 585665"/>
                <a:gd name="connsiteY11" fmla="*/ 201689 h 584893"/>
                <a:gd name="connsiteX12" fmla="*/ 381957 w 585665"/>
                <a:gd name="connsiteY12" fmla="*/ 203415 h 584893"/>
                <a:gd name="connsiteX13" fmla="*/ 382066 w 585665"/>
                <a:gd name="connsiteY13" fmla="*/ 381464 h 584893"/>
                <a:gd name="connsiteX14" fmla="*/ 381957 w 585665"/>
                <a:gd name="connsiteY14" fmla="*/ 381570 h 58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665" h="584893">
                  <a:moveTo>
                    <a:pt x="499224" y="84326"/>
                  </a:moveTo>
                  <a:lnTo>
                    <a:pt x="494621" y="80107"/>
                  </a:lnTo>
                  <a:cubicBezTo>
                    <a:pt x="379196" y="-28607"/>
                    <a:pt x="198413" y="-26402"/>
                    <a:pt x="85672" y="85093"/>
                  </a:cubicBezTo>
                  <a:cubicBezTo>
                    <a:pt x="-28633" y="199503"/>
                    <a:pt x="-28546" y="384916"/>
                    <a:pt x="85865" y="499221"/>
                  </a:cubicBezTo>
                  <a:cubicBezTo>
                    <a:pt x="200277" y="613525"/>
                    <a:pt x="385688" y="613439"/>
                    <a:pt x="499993" y="499029"/>
                  </a:cubicBezTo>
                  <a:cubicBezTo>
                    <a:pt x="614298" y="384619"/>
                    <a:pt x="614211" y="199206"/>
                    <a:pt x="499800" y="84902"/>
                  </a:cubicBezTo>
                  <a:cubicBezTo>
                    <a:pt x="499609" y="84710"/>
                    <a:pt x="499417" y="84518"/>
                    <a:pt x="499224" y="84326"/>
                  </a:cubicBezTo>
                  <a:close/>
                  <a:moveTo>
                    <a:pt x="381957" y="381570"/>
                  </a:moveTo>
                  <a:cubicBezTo>
                    <a:pt x="366696" y="396902"/>
                    <a:pt x="347688" y="407977"/>
                    <a:pt x="326823" y="413691"/>
                  </a:cubicBezTo>
                  <a:cubicBezTo>
                    <a:pt x="259914" y="432408"/>
                    <a:pt x="190498" y="393344"/>
                    <a:pt x="171779" y="326436"/>
                  </a:cubicBezTo>
                  <a:cubicBezTo>
                    <a:pt x="153059" y="259527"/>
                    <a:pt x="192123" y="190116"/>
                    <a:pt x="259033" y="171390"/>
                  </a:cubicBezTo>
                  <a:cubicBezTo>
                    <a:pt x="301858" y="159414"/>
                    <a:pt x="347827" y="170930"/>
                    <a:pt x="379943" y="201689"/>
                  </a:cubicBezTo>
                  <a:lnTo>
                    <a:pt x="381957" y="203415"/>
                  </a:lnTo>
                  <a:cubicBezTo>
                    <a:pt x="431152" y="252547"/>
                    <a:pt x="431201" y="332266"/>
                    <a:pt x="382066" y="381464"/>
                  </a:cubicBezTo>
                  <a:cubicBezTo>
                    <a:pt x="382029" y="381493"/>
                    <a:pt x="381993" y="381531"/>
                    <a:pt x="381957" y="381570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81" name="Freeform: Shape 258">
              <a:extLst>
                <a:ext uri="{FF2B5EF4-FFF2-40B4-BE49-F238E27FC236}">
                  <a16:creationId xmlns:a16="http://schemas.microsoft.com/office/drawing/2014/main" id="{04210B13-FD0F-0C23-46EC-94B6E5BEA63C}"/>
                </a:ext>
              </a:extLst>
            </p:cNvPr>
            <p:cNvSpPr/>
            <p:nvPr/>
          </p:nvSpPr>
          <p:spPr>
            <a:xfrm>
              <a:off x="3333031" y="1387694"/>
              <a:ext cx="65985" cy="65984"/>
            </a:xfrm>
            <a:custGeom>
              <a:avLst/>
              <a:gdLst>
                <a:gd name="connsiteX0" fmla="*/ 475060 w 569752"/>
                <a:gd name="connsiteY0" fmla="*/ 72781 h 569748"/>
                <a:gd name="connsiteX1" fmla="*/ 72784 w 569752"/>
                <a:gd name="connsiteY1" fmla="*/ 94691 h 569748"/>
                <a:gd name="connsiteX2" fmla="*/ 94694 w 569752"/>
                <a:gd name="connsiteY2" fmla="*/ 496967 h 569748"/>
                <a:gd name="connsiteX3" fmla="*/ 496970 w 569752"/>
                <a:gd name="connsiteY3" fmla="*/ 475057 h 569748"/>
                <a:gd name="connsiteX4" fmla="*/ 479663 w 569752"/>
                <a:gd name="connsiteY4" fmla="*/ 77000 h 569748"/>
                <a:gd name="connsiteX5" fmla="*/ 362395 w 569752"/>
                <a:gd name="connsiteY5" fmla="*/ 374052 h 569748"/>
                <a:gd name="connsiteX6" fmla="*/ 307262 w 569752"/>
                <a:gd name="connsiteY6" fmla="*/ 406173 h 569748"/>
                <a:gd name="connsiteX7" fmla="*/ 152273 w 569752"/>
                <a:gd name="connsiteY7" fmla="*/ 318822 h 569748"/>
                <a:gd name="connsiteX8" fmla="*/ 239624 w 569752"/>
                <a:gd name="connsiteY8" fmla="*/ 163834 h 569748"/>
                <a:gd name="connsiteX9" fmla="*/ 360382 w 569752"/>
                <a:gd name="connsiteY9" fmla="*/ 194076 h 569748"/>
                <a:gd name="connsiteX10" fmla="*/ 362395 w 569752"/>
                <a:gd name="connsiteY10" fmla="*/ 195802 h 569748"/>
                <a:gd name="connsiteX11" fmla="*/ 362395 w 569752"/>
                <a:gd name="connsiteY11" fmla="*/ 374052 h 56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752" h="569748">
                  <a:moveTo>
                    <a:pt x="475060" y="72781"/>
                  </a:moveTo>
                  <a:cubicBezTo>
                    <a:pt x="357927" y="-32251"/>
                    <a:pt x="177817" y="-22442"/>
                    <a:pt x="72784" y="94691"/>
                  </a:cubicBezTo>
                  <a:cubicBezTo>
                    <a:pt x="-32252" y="211824"/>
                    <a:pt x="-22443" y="391934"/>
                    <a:pt x="94694" y="496967"/>
                  </a:cubicBezTo>
                  <a:cubicBezTo>
                    <a:pt x="211827" y="601999"/>
                    <a:pt x="391938" y="592190"/>
                    <a:pt x="496970" y="475057"/>
                  </a:cubicBezTo>
                  <a:cubicBezTo>
                    <a:pt x="600382" y="359736"/>
                    <a:pt x="592692" y="182915"/>
                    <a:pt x="479663" y="77000"/>
                  </a:cubicBezTo>
                  <a:close/>
                  <a:moveTo>
                    <a:pt x="362395" y="374052"/>
                  </a:moveTo>
                  <a:cubicBezTo>
                    <a:pt x="347150" y="389403"/>
                    <a:pt x="328136" y="400478"/>
                    <a:pt x="307262" y="406173"/>
                  </a:cubicBezTo>
                  <a:cubicBezTo>
                    <a:pt x="240343" y="424852"/>
                    <a:pt x="170951" y="385740"/>
                    <a:pt x="152273" y="318822"/>
                  </a:cubicBezTo>
                  <a:cubicBezTo>
                    <a:pt x="133595" y="251904"/>
                    <a:pt x="172706" y="182512"/>
                    <a:pt x="239624" y="163834"/>
                  </a:cubicBezTo>
                  <a:cubicBezTo>
                    <a:pt x="282399" y="151896"/>
                    <a:pt x="328289" y="163393"/>
                    <a:pt x="360382" y="194076"/>
                  </a:cubicBezTo>
                  <a:cubicBezTo>
                    <a:pt x="360382" y="194076"/>
                    <a:pt x="362299" y="195610"/>
                    <a:pt x="362395" y="195802"/>
                  </a:cubicBezTo>
                  <a:cubicBezTo>
                    <a:pt x="411594" y="245038"/>
                    <a:pt x="411594" y="324815"/>
                    <a:pt x="362395" y="374052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83" name="Freeform: Shape 259">
              <a:extLst>
                <a:ext uri="{FF2B5EF4-FFF2-40B4-BE49-F238E27FC236}">
                  <a16:creationId xmlns:a16="http://schemas.microsoft.com/office/drawing/2014/main" id="{116825EC-842D-08D2-5349-122E032BB8D6}"/>
                </a:ext>
              </a:extLst>
            </p:cNvPr>
            <p:cNvSpPr/>
            <p:nvPr/>
          </p:nvSpPr>
          <p:spPr>
            <a:xfrm>
              <a:off x="3596211" y="1455411"/>
              <a:ext cx="67840" cy="67827"/>
            </a:xfrm>
            <a:custGeom>
              <a:avLst/>
              <a:gdLst>
                <a:gd name="connsiteX0" fmla="*/ 494735 w 585772"/>
                <a:gd name="connsiteY0" fmla="*/ 80732 h 585663"/>
                <a:gd name="connsiteX1" fmla="*/ 80732 w 585772"/>
                <a:gd name="connsiteY1" fmla="*/ 90925 h 585663"/>
                <a:gd name="connsiteX2" fmla="*/ 90925 w 585772"/>
                <a:gd name="connsiteY2" fmla="*/ 504927 h 585663"/>
                <a:gd name="connsiteX3" fmla="*/ 293376 w 585772"/>
                <a:gd name="connsiteY3" fmla="*/ 585662 h 585663"/>
                <a:gd name="connsiteX4" fmla="*/ 500392 w 585772"/>
                <a:gd name="connsiteY4" fmla="*/ 500037 h 585663"/>
                <a:gd name="connsiteX5" fmla="*/ 499002 w 585772"/>
                <a:gd name="connsiteY5" fmla="*/ 84424 h 585663"/>
                <a:gd name="connsiteX6" fmla="*/ 498762 w 585772"/>
                <a:gd name="connsiteY6" fmla="*/ 84184 h 585663"/>
                <a:gd name="connsiteX7" fmla="*/ 382166 w 585772"/>
                <a:gd name="connsiteY7" fmla="*/ 382003 h 585663"/>
                <a:gd name="connsiteX8" fmla="*/ 326936 w 585772"/>
                <a:gd name="connsiteY8" fmla="*/ 414124 h 585663"/>
                <a:gd name="connsiteX9" fmla="*/ 172158 w 585772"/>
                <a:gd name="connsiteY9" fmla="*/ 326399 h 585663"/>
                <a:gd name="connsiteX10" fmla="*/ 259884 w 585772"/>
                <a:gd name="connsiteY10" fmla="*/ 171622 h 585663"/>
                <a:gd name="connsiteX11" fmla="*/ 380632 w 585772"/>
                <a:gd name="connsiteY11" fmla="*/ 202218 h 585663"/>
                <a:gd name="connsiteX12" fmla="*/ 382549 w 585772"/>
                <a:gd name="connsiteY12" fmla="*/ 203848 h 585663"/>
                <a:gd name="connsiteX13" fmla="*/ 382166 w 585772"/>
                <a:gd name="connsiteY13" fmla="*/ 382003 h 58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772" h="585663">
                  <a:moveTo>
                    <a:pt x="494735" y="80732"/>
                  </a:moveTo>
                  <a:cubicBezTo>
                    <a:pt x="377592" y="-30773"/>
                    <a:pt x="192237" y="-26209"/>
                    <a:pt x="80732" y="90925"/>
                  </a:cubicBezTo>
                  <a:cubicBezTo>
                    <a:pt x="-30773" y="208067"/>
                    <a:pt x="-26208" y="393422"/>
                    <a:pt x="90925" y="504927"/>
                  </a:cubicBezTo>
                  <a:cubicBezTo>
                    <a:pt x="145502" y="556887"/>
                    <a:pt x="218020" y="585806"/>
                    <a:pt x="293376" y="585662"/>
                  </a:cubicBezTo>
                  <a:cubicBezTo>
                    <a:pt x="370995" y="585634"/>
                    <a:pt x="445431" y="554845"/>
                    <a:pt x="500392" y="500037"/>
                  </a:cubicBezTo>
                  <a:cubicBezTo>
                    <a:pt x="614773" y="384879"/>
                    <a:pt x="614150" y="198805"/>
                    <a:pt x="499002" y="84424"/>
                  </a:cubicBezTo>
                  <a:cubicBezTo>
                    <a:pt x="498925" y="84337"/>
                    <a:pt x="498839" y="84260"/>
                    <a:pt x="498762" y="84184"/>
                  </a:cubicBezTo>
                  <a:close/>
                  <a:moveTo>
                    <a:pt x="382166" y="382003"/>
                  </a:moveTo>
                  <a:cubicBezTo>
                    <a:pt x="366863" y="397325"/>
                    <a:pt x="347820" y="408400"/>
                    <a:pt x="326936" y="414124"/>
                  </a:cubicBezTo>
                  <a:cubicBezTo>
                    <a:pt x="259970" y="432640"/>
                    <a:pt x="190674" y="393365"/>
                    <a:pt x="172158" y="326399"/>
                  </a:cubicBezTo>
                  <a:cubicBezTo>
                    <a:pt x="153643" y="259433"/>
                    <a:pt x="192918" y="190137"/>
                    <a:pt x="259884" y="171622"/>
                  </a:cubicBezTo>
                  <a:cubicBezTo>
                    <a:pt x="302715" y="159779"/>
                    <a:pt x="348606" y="171410"/>
                    <a:pt x="380632" y="202218"/>
                  </a:cubicBezTo>
                  <a:cubicBezTo>
                    <a:pt x="380632" y="202218"/>
                    <a:pt x="382454" y="203657"/>
                    <a:pt x="382549" y="203848"/>
                  </a:cubicBezTo>
                  <a:cubicBezTo>
                    <a:pt x="431528" y="253200"/>
                    <a:pt x="431355" y="332862"/>
                    <a:pt x="382166" y="382003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88" name="Freeform: Shape 260">
              <a:extLst>
                <a:ext uri="{FF2B5EF4-FFF2-40B4-BE49-F238E27FC236}">
                  <a16:creationId xmlns:a16="http://schemas.microsoft.com/office/drawing/2014/main" id="{E2D18BAD-3E66-88E6-5571-E4AEB9BD25C8}"/>
                </a:ext>
              </a:extLst>
            </p:cNvPr>
            <p:cNvSpPr/>
            <p:nvPr/>
          </p:nvSpPr>
          <p:spPr>
            <a:xfrm>
              <a:off x="3791139" y="1264659"/>
              <a:ext cx="65430" cy="65430"/>
            </a:xfrm>
            <a:custGeom>
              <a:avLst/>
              <a:gdLst>
                <a:gd name="connsiteX0" fmla="*/ 469756 w 564960"/>
                <a:gd name="connsiteY0" fmla="*/ 71007 h 564963"/>
                <a:gd name="connsiteX1" fmla="*/ 71008 w 564960"/>
                <a:gd name="connsiteY1" fmla="*/ 95208 h 564963"/>
                <a:gd name="connsiteX2" fmla="*/ 95200 w 564960"/>
                <a:gd name="connsiteY2" fmla="*/ 493956 h 564963"/>
                <a:gd name="connsiteX3" fmla="*/ 493957 w 564960"/>
                <a:gd name="connsiteY3" fmla="*/ 469754 h 564963"/>
                <a:gd name="connsiteX4" fmla="*/ 473687 w 564960"/>
                <a:gd name="connsiteY4" fmla="*/ 74555 h 564963"/>
                <a:gd name="connsiteX5" fmla="*/ 356323 w 564960"/>
                <a:gd name="connsiteY5" fmla="*/ 371607 h 564963"/>
                <a:gd name="connsiteX6" fmla="*/ 301094 w 564960"/>
                <a:gd name="connsiteY6" fmla="*/ 403824 h 564963"/>
                <a:gd name="connsiteX7" fmla="*/ 146210 w 564960"/>
                <a:gd name="connsiteY7" fmla="*/ 316281 h 564963"/>
                <a:gd name="connsiteX8" fmla="*/ 233753 w 564960"/>
                <a:gd name="connsiteY8" fmla="*/ 161398 h 564963"/>
                <a:gd name="connsiteX9" fmla="*/ 354406 w 564960"/>
                <a:gd name="connsiteY9" fmla="*/ 191726 h 564963"/>
                <a:gd name="connsiteX10" fmla="*/ 356323 w 564960"/>
                <a:gd name="connsiteY10" fmla="*/ 193356 h 564963"/>
                <a:gd name="connsiteX11" fmla="*/ 356323 w 564960"/>
                <a:gd name="connsiteY11" fmla="*/ 371607 h 56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960" h="564963">
                  <a:moveTo>
                    <a:pt x="469756" y="71007"/>
                  </a:moveTo>
                  <a:cubicBezTo>
                    <a:pt x="352958" y="-32424"/>
                    <a:pt x="174439" y="-21589"/>
                    <a:pt x="71008" y="95208"/>
                  </a:cubicBezTo>
                  <a:cubicBezTo>
                    <a:pt x="-32423" y="211996"/>
                    <a:pt x="-21588" y="390525"/>
                    <a:pt x="95200" y="493956"/>
                  </a:cubicBezTo>
                  <a:cubicBezTo>
                    <a:pt x="211997" y="597387"/>
                    <a:pt x="390526" y="586552"/>
                    <a:pt x="493957" y="469754"/>
                  </a:cubicBezTo>
                  <a:cubicBezTo>
                    <a:pt x="596017" y="354510"/>
                    <a:pt x="587003" y="178763"/>
                    <a:pt x="473687" y="74555"/>
                  </a:cubicBezTo>
                  <a:close/>
                  <a:moveTo>
                    <a:pt x="356323" y="371607"/>
                  </a:moveTo>
                  <a:cubicBezTo>
                    <a:pt x="341030" y="386967"/>
                    <a:pt x="321987" y="398071"/>
                    <a:pt x="301094" y="403824"/>
                  </a:cubicBezTo>
                  <a:cubicBezTo>
                    <a:pt x="234147" y="422416"/>
                    <a:pt x="164803" y="383228"/>
                    <a:pt x="146210" y="316281"/>
                  </a:cubicBezTo>
                  <a:cubicBezTo>
                    <a:pt x="127619" y="249334"/>
                    <a:pt x="166816" y="180000"/>
                    <a:pt x="233753" y="161398"/>
                  </a:cubicBezTo>
                  <a:cubicBezTo>
                    <a:pt x="276509" y="149527"/>
                    <a:pt x="322351" y="161053"/>
                    <a:pt x="354406" y="191726"/>
                  </a:cubicBezTo>
                  <a:lnTo>
                    <a:pt x="356323" y="193356"/>
                  </a:lnTo>
                  <a:cubicBezTo>
                    <a:pt x="405416" y="242631"/>
                    <a:pt x="405416" y="322331"/>
                    <a:pt x="356323" y="371607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89" name="Freeform: Shape 261">
              <a:extLst>
                <a:ext uri="{FF2B5EF4-FFF2-40B4-BE49-F238E27FC236}">
                  <a16:creationId xmlns:a16="http://schemas.microsoft.com/office/drawing/2014/main" id="{BC59A904-A152-7FCE-5F28-10B0E0BA9802}"/>
                </a:ext>
              </a:extLst>
            </p:cNvPr>
            <p:cNvSpPr/>
            <p:nvPr/>
          </p:nvSpPr>
          <p:spPr>
            <a:xfrm>
              <a:off x="3718516" y="1003450"/>
              <a:ext cx="67840" cy="67748"/>
            </a:xfrm>
            <a:custGeom>
              <a:avLst/>
              <a:gdLst>
                <a:gd name="connsiteX0" fmla="*/ 293023 w 585769"/>
                <a:gd name="connsiteY0" fmla="*/ 584977 h 584977"/>
                <a:gd name="connsiteX1" fmla="*/ 499943 w 585769"/>
                <a:gd name="connsiteY1" fmla="*/ 499447 h 584977"/>
                <a:gd name="connsiteX2" fmla="*/ 500806 w 585769"/>
                <a:gd name="connsiteY2" fmla="*/ 85991 h 584977"/>
                <a:gd name="connsiteX3" fmla="*/ 494766 w 585769"/>
                <a:gd name="connsiteY3" fmla="*/ 80238 h 584977"/>
                <a:gd name="connsiteX4" fmla="*/ 85720 w 585769"/>
                <a:gd name="connsiteY4" fmla="*/ 85128 h 584977"/>
                <a:gd name="connsiteX5" fmla="*/ 85816 w 585769"/>
                <a:gd name="connsiteY5" fmla="*/ 499256 h 584977"/>
                <a:gd name="connsiteX6" fmla="*/ 293023 w 585769"/>
                <a:gd name="connsiteY6" fmla="*/ 584977 h 584977"/>
                <a:gd name="connsiteX7" fmla="*/ 203658 w 585769"/>
                <a:gd name="connsiteY7" fmla="*/ 203067 h 584977"/>
                <a:gd name="connsiteX8" fmla="*/ 380087 w 585769"/>
                <a:gd name="connsiteY8" fmla="*/ 201437 h 584977"/>
                <a:gd name="connsiteX9" fmla="*/ 381909 w 585769"/>
                <a:gd name="connsiteY9" fmla="*/ 203067 h 584977"/>
                <a:gd name="connsiteX10" fmla="*/ 382254 w 585769"/>
                <a:gd name="connsiteY10" fmla="*/ 380972 h 584977"/>
                <a:gd name="connsiteX11" fmla="*/ 381909 w 585769"/>
                <a:gd name="connsiteY11" fmla="*/ 381317 h 584977"/>
                <a:gd name="connsiteX12" fmla="*/ 326775 w 585769"/>
                <a:gd name="connsiteY12" fmla="*/ 413439 h 584977"/>
                <a:gd name="connsiteX13" fmla="*/ 171556 w 585769"/>
                <a:gd name="connsiteY13" fmla="*/ 326490 h 584977"/>
                <a:gd name="connsiteX14" fmla="*/ 166839 w 585769"/>
                <a:gd name="connsiteY14" fmla="*/ 292144 h 584977"/>
                <a:gd name="connsiteX15" fmla="*/ 203658 w 585769"/>
                <a:gd name="connsiteY15" fmla="*/ 203067 h 58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769" h="584977">
                  <a:moveTo>
                    <a:pt x="293023" y="584977"/>
                  </a:moveTo>
                  <a:cubicBezTo>
                    <a:pt x="370594" y="584977"/>
                    <a:pt x="445011" y="554227"/>
                    <a:pt x="499943" y="499447"/>
                  </a:cubicBezTo>
                  <a:cubicBezTo>
                    <a:pt x="614037" y="385383"/>
                    <a:pt x="614430" y="200535"/>
                    <a:pt x="500806" y="85991"/>
                  </a:cubicBezTo>
                  <a:cubicBezTo>
                    <a:pt x="499464" y="84649"/>
                    <a:pt x="496587" y="81868"/>
                    <a:pt x="494766" y="80238"/>
                  </a:cubicBezTo>
                  <a:cubicBezTo>
                    <a:pt x="379368" y="-28614"/>
                    <a:pt x="198481" y="-26452"/>
                    <a:pt x="85720" y="85128"/>
                  </a:cubicBezTo>
                  <a:cubicBezTo>
                    <a:pt x="-28613" y="199510"/>
                    <a:pt x="-28565" y="384922"/>
                    <a:pt x="85816" y="499256"/>
                  </a:cubicBezTo>
                  <a:cubicBezTo>
                    <a:pt x="140777" y="554188"/>
                    <a:pt x="215318" y="585025"/>
                    <a:pt x="293023" y="584977"/>
                  </a:cubicBezTo>
                  <a:close/>
                  <a:moveTo>
                    <a:pt x="203658" y="203067"/>
                  </a:moveTo>
                  <a:cubicBezTo>
                    <a:pt x="252339" y="154866"/>
                    <a:pt x="330524" y="154146"/>
                    <a:pt x="380087" y="201437"/>
                  </a:cubicBezTo>
                  <a:lnTo>
                    <a:pt x="381909" y="203067"/>
                  </a:lnTo>
                  <a:cubicBezTo>
                    <a:pt x="431127" y="252103"/>
                    <a:pt x="431280" y="331754"/>
                    <a:pt x="382254" y="380972"/>
                  </a:cubicBezTo>
                  <a:cubicBezTo>
                    <a:pt x="382139" y="381087"/>
                    <a:pt x="382024" y="381202"/>
                    <a:pt x="381909" y="381317"/>
                  </a:cubicBezTo>
                  <a:cubicBezTo>
                    <a:pt x="366682" y="396688"/>
                    <a:pt x="347659" y="407772"/>
                    <a:pt x="326775" y="413439"/>
                  </a:cubicBezTo>
                  <a:cubicBezTo>
                    <a:pt x="259905" y="432290"/>
                    <a:pt x="190407" y="393360"/>
                    <a:pt x="171556" y="326490"/>
                  </a:cubicBezTo>
                  <a:cubicBezTo>
                    <a:pt x="168411" y="315319"/>
                    <a:pt x="166820" y="303756"/>
                    <a:pt x="166839" y="292144"/>
                  </a:cubicBezTo>
                  <a:cubicBezTo>
                    <a:pt x="166666" y="258719"/>
                    <a:pt x="179937" y="226616"/>
                    <a:pt x="203658" y="203067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1" name="Freeform: Shape 262">
              <a:extLst>
                <a:ext uri="{FF2B5EF4-FFF2-40B4-BE49-F238E27FC236}">
                  <a16:creationId xmlns:a16="http://schemas.microsoft.com/office/drawing/2014/main" id="{B1FADB15-7BF7-A570-CE82-1A669824352E}"/>
                </a:ext>
              </a:extLst>
            </p:cNvPr>
            <p:cNvSpPr/>
            <p:nvPr/>
          </p:nvSpPr>
          <p:spPr>
            <a:xfrm>
              <a:off x="3456288" y="926675"/>
              <a:ext cx="67850" cy="67767"/>
            </a:xfrm>
            <a:custGeom>
              <a:avLst/>
              <a:gdLst>
                <a:gd name="connsiteX0" fmla="*/ 293023 w 585856"/>
                <a:gd name="connsiteY0" fmla="*/ 585141 h 585141"/>
                <a:gd name="connsiteX1" fmla="*/ 585856 w 585856"/>
                <a:gd name="connsiteY1" fmla="*/ 292311 h 585141"/>
                <a:gd name="connsiteX2" fmla="*/ 499272 w 585856"/>
                <a:gd name="connsiteY2" fmla="*/ 84430 h 585141"/>
                <a:gd name="connsiteX3" fmla="*/ 494670 w 585856"/>
                <a:gd name="connsiteY3" fmla="*/ 80211 h 585141"/>
                <a:gd name="connsiteX4" fmla="*/ 85816 w 585856"/>
                <a:gd name="connsiteY4" fmla="*/ 85197 h 585141"/>
                <a:gd name="connsiteX5" fmla="*/ 85720 w 585856"/>
                <a:gd name="connsiteY5" fmla="*/ 499325 h 585141"/>
                <a:gd name="connsiteX6" fmla="*/ 293023 w 585856"/>
                <a:gd name="connsiteY6" fmla="*/ 585141 h 585141"/>
                <a:gd name="connsiteX7" fmla="*/ 203754 w 585856"/>
                <a:gd name="connsiteY7" fmla="*/ 203519 h 585141"/>
                <a:gd name="connsiteX8" fmla="*/ 379991 w 585856"/>
                <a:gd name="connsiteY8" fmla="*/ 201793 h 585141"/>
                <a:gd name="connsiteX9" fmla="*/ 382005 w 585856"/>
                <a:gd name="connsiteY9" fmla="*/ 203519 h 585141"/>
                <a:gd name="connsiteX10" fmla="*/ 382005 w 585856"/>
                <a:gd name="connsiteY10" fmla="*/ 381673 h 585141"/>
                <a:gd name="connsiteX11" fmla="*/ 326871 w 585856"/>
                <a:gd name="connsiteY11" fmla="*/ 413891 h 585141"/>
                <a:gd name="connsiteX12" fmla="*/ 171566 w 585856"/>
                <a:gd name="connsiteY12" fmla="*/ 326552 h 585141"/>
                <a:gd name="connsiteX13" fmla="*/ 203754 w 585856"/>
                <a:gd name="connsiteY13" fmla="*/ 203519 h 58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856" h="585141">
                  <a:moveTo>
                    <a:pt x="293023" y="585141"/>
                  </a:moveTo>
                  <a:cubicBezTo>
                    <a:pt x="454753" y="585142"/>
                    <a:pt x="585856" y="454038"/>
                    <a:pt x="585856" y="292311"/>
                  </a:cubicBezTo>
                  <a:cubicBezTo>
                    <a:pt x="585856" y="214246"/>
                    <a:pt x="554694" y="139412"/>
                    <a:pt x="499272" y="84430"/>
                  </a:cubicBezTo>
                  <a:lnTo>
                    <a:pt x="494670" y="80211"/>
                  </a:lnTo>
                  <a:cubicBezTo>
                    <a:pt x="379339" y="-28642"/>
                    <a:pt x="198462" y="-26436"/>
                    <a:pt x="85816" y="85197"/>
                  </a:cubicBezTo>
                  <a:cubicBezTo>
                    <a:pt x="-28565" y="199529"/>
                    <a:pt x="-28613" y="384940"/>
                    <a:pt x="85720" y="499325"/>
                  </a:cubicBezTo>
                  <a:cubicBezTo>
                    <a:pt x="140691" y="554318"/>
                    <a:pt x="215270" y="585192"/>
                    <a:pt x="293023" y="585141"/>
                  </a:cubicBezTo>
                  <a:close/>
                  <a:moveTo>
                    <a:pt x="203754" y="203519"/>
                  </a:moveTo>
                  <a:cubicBezTo>
                    <a:pt x="252359" y="155367"/>
                    <a:pt x="330447" y="154603"/>
                    <a:pt x="379991" y="201793"/>
                  </a:cubicBezTo>
                  <a:cubicBezTo>
                    <a:pt x="379991" y="201793"/>
                    <a:pt x="381909" y="203327"/>
                    <a:pt x="382005" y="203519"/>
                  </a:cubicBezTo>
                  <a:cubicBezTo>
                    <a:pt x="431194" y="252719"/>
                    <a:pt x="431194" y="332473"/>
                    <a:pt x="382005" y="381673"/>
                  </a:cubicBezTo>
                  <a:cubicBezTo>
                    <a:pt x="366778" y="397068"/>
                    <a:pt x="347754" y="408179"/>
                    <a:pt x="326871" y="413891"/>
                  </a:cubicBezTo>
                  <a:cubicBezTo>
                    <a:pt x="259866" y="432659"/>
                    <a:pt x="190331" y="393556"/>
                    <a:pt x="171566" y="326552"/>
                  </a:cubicBezTo>
                  <a:cubicBezTo>
                    <a:pt x="159293" y="282737"/>
                    <a:pt x="171595" y="235709"/>
                    <a:pt x="203754" y="203519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2" name="Freeform: Shape 263">
              <a:extLst>
                <a:ext uri="{FF2B5EF4-FFF2-40B4-BE49-F238E27FC236}">
                  <a16:creationId xmlns:a16="http://schemas.microsoft.com/office/drawing/2014/main" id="{F21CE778-D1F0-AD80-AD8A-535D8EC7F0EE}"/>
                </a:ext>
              </a:extLst>
            </p:cNvPr>
            <p:cNvSpPr/>
            <p:nvPr/>
          </p:nvSpPr>
          <p:spPr>
            <a:xfrm>
              <a:off x="3224970" y="892823"/>
              <a:ext cx="666310" cy="665720"/>
            </a:xfrm>
            <a:custGeom>
              <a:avLst/>
              <a:gdLst>
                <a:gd name="connsiteX0" fmla="*/ 5578160 w 5753314"/>
                <a:gd name="connsiteY0" fmla="*/ 3070906 h 5748226"/>
                <a:gd name="connsiteX1" fmla="*/ 5107269 w 5753314"/>
                <a:gd name="connsiteY1" fmla="*/ 2898313 h 5748226"/>
                <a:gd name="connsiteX2" fmla="*/ 4809450 w 5753314"/>
                <a:gd name="connsiteY2" fmla="*/ 1786814 h 5748226"/>
                <a:gd name="connsiteX3" fmla="*/ 4976482 w 5753314"/>
                <a:gd name="connsiteY3" fmla="*/ 1669643 h 5748226"/>
                <a:gd name="connsiteX4" fmla="*/ 4976482 w 5753314"/>
                <a:gd name="connsiteY4" fmla="*/ 825087 h 5748226"/>
                <a:gd name="connsiteX5" fmla="*/ 4131927 w 5753314"/>
                <a:gd name="connsiteY5" fmla="*/ 825087 h 5748226"/>
                <a:gd name="connsiteX6" fmla="*/ 4131927 w 5753314"/>
                <a:gd name="connsiteY6" fmla="*/ 825087 h 5748226"/>
                <a:gd name="connsiteX7" fmla="*/ 4027220 w 5753314"/>
                <a:gd name="connsiteY7" fmla="*/ 968244 h 5748226"/>
                <a:gd name="connsiteX8" fmla="*/ 2871615 w 5753314"/>
                <a:gd name="connsiteY8" fmla="*/ 658823 h 5748226"/>
                <a:gd name="connsiteX9" fmla="*/ 2700556 w 5753314"/>
                <a:gd name="connsiteY9" fmla="*/ 174604 h 5748226"/>
                <a:gd name="connsiteX10" fmla="*/ 1856000 w 5753314"/>
                <a:gd name="connsiteY10" fmla="*/ 174604 h 5748226"/>
                <a:gd name="connsiteX11" fmla="*/ 1795785 w 5753314"/>
                <a:gd name="connsiteY11" fmla="*/ 946478 h 5748226"/>
                <a:gd name="connsiteX12" fmla="*/ 947202 w 5753314"/>
                <a:gd name="connsiteY12" fmla="*/ 1795060 h 5748226"/>
                <a:gd name="connsiteX13" fmla="*/ 174945 w 5753314"/>
                <a:gd name="connsiteY13" fmla="*/ 1855372 h 5748226"/>
                <a:gd name="connsiteX14" fmla="*/ 174702 w 5753314"/>
                <a:gd name="connsiteY14" fmla="*/ 2699496 h 5748226"/>
                <a:gd name="connsiteX15" fmla="*/ 597510 w 5753314"/>
                <a:gd name="connsiteY15" fmla="*/ 2874438 h 5748226"/>
                <a:gd name="connsiteX16" fmla="*/ 674985 w 5753314"/>
                <a:gd name="connsiteY16" fmla="*/ 2869164 h 5748226"/>
                <a:gd name="connsiteX17" fmla="*/ 979612 w 5753314"/>
                <a:gd name="connsiteY17" fmla="*/ 4006169 h 5748226"/>
                <a:gd name="connsiteX18" fmla="*/ 652227 w 5753314"/>
                <a:gd name="connsiteY18" fmla="*/ 4784659 h 5748226"/>
                <a:gd name="connsiteX19" fmla="*/ 1430712 w 5753314"/>
                <a:gd name="connsiteY19" fmla="*/ 5112049 h 5748226"/>
                <a:gd name="connsiteX20" fmla="*/ 1758102 w 5753314"/>
                <a:gd name="connsiteY20" fmla="*/ 4784659 h 5748226"/>
                <a:gd name="connsiteX21" fmla="*/ 2905366 w 5753314"/>
                <a:gd name="connsiteY21" fmla="*/ 5091971 h 5748226"/>
                <a:gd name="connsiteX22" fmla="*/ 3439369 w 5753314"/>
                <a:gd name="connsiteY22" fmla="*/ 5745197 h 5748226"/>
                <a:gd name="connsiteX23" fmla="*/ 4092585 w 5753314"/>
                <a:gd name="connsiteY23" fmla="*/ 5211194 h 5748226"/>
                <a:gd name="connsiteX24" fmla="*/ 3983401 w 5753314"/>
                <a:gd name="connsiteY24" fmla="*/ 4803357 h 5748226"/>
                <a:gd name="connsiteX25" fmla="*/ 4808971 w 5753314"/>
                <a:gd name="connsiteY25" fmla="*/ 3977691 h 5748226"/>
                <a:gd name="connsiteX26" fmla="*/ 5641569 w 5753314"/>
                <a:gd name="connsiteY26" fmla="*/ 3840374 h 5748226"/>
                <a:gd name="connsiteX27" fmla="*/ 5578640 w 5753314"/>
                <a:gd name="connsiteY27" fmla="*/ 3070906 h 5748226"/>
                <a:gd name="connsiteX28" fmla="*/ 4151871 w 5753314"/>
                <a:gd name="connsiteY28" fmla="*/ 1096250 h 5748226"/>
                <a:gd name="connsiteX29" fmla="*/ 4250057 w 5753314"/>
                <a:gd name="connsiteY29" fmla="*/ 942834 h 5748226"/>
                <a:gd name="connsiteX30" fmla="*/ 4250057 w 5753314"/>
                <a:gd name="connsiteY30" fmla="*/ 942834 h 5748226"/>
                <a:gd name="connsiteX31" fmla="*/ 4860260 w 5753314"/>
                <a:gd name="connsiteY31" fmla="*/ 940750 h 5748226"/>
                <a:gd name="connsiteX32" fmla="*/ 4862350 w 5753314"/>
                <a:gd name="connsiteY32" fmla="*/ 1550956 h 5748226"/>
                <a:gd name="connsiteX33" fmla="*/ 4252138 w 5753314"/>
                <a:gd name="connsiteY33" fmla="*/ 1553037 h 5748226"/>
                <a:gd name="connsiteX34" fmla="*/ 4151871 w 5753314"/>
                <a:gd name="connsiteY34" fmla="*/ 1096250 h 5748226"/>
                <a:gd name="connsiteX35" fmla="*/ 2760771 w 5753314"/>
                <a:gd name="connsiteY35" fmla="*/ 947053 h 5748226"/>
                <a:gd name="connsiteX36" fmla="*/ 2790783 w 5753314"/>
                <a:gd name="connsiteY36" fmla="*/ 901220 h 5748226"/>
                <a:gd name="connsiteX37" fmla="*/ 2801043 w 5753314"/>
                <a:gd name="connsiteY37" fmla="*/ 883769 h 5748226"/>
                <a:gd name="connsiteX38" fmla="*/ 2831439 w 5753314"/>
                <a:gd name="connsiteY38" fmla="*/ 820581 h 5748226"/>
                <a:gd name="connsiteX39" fmla="*/ 3970169 w 5753314"/>
                <a:gd name="connsiteY39" fmla="*/ 1125687 h 5748226"/>
                <a:gd name="connsiteX40" fmla="*/ 3959622 w 5753314"/>
                <a:gd name="connsiteY40" fmla="*/ 1202395 h 5748226"/>
                <a:gd name="connsiteX41" fmla="*/ 3959142 w 5753314"/>
                <a:gd name="connsiteY41" fmla="*/ 1225216 h 5748226"/>
                <a:gd name="connsiteX42" fmla="*/ 3959142 w 5753314"/>
                <a:gd name="connsiteY42" fmla="*/ 1281980 h 5748226"/>
                <a:gd name="connsiteX43" fmla="*/ 3962306 w 5753314"/>
                <a:gd name="connsiteY43" fmla="*/ 1312088 h 5748226"/>
                <a:gd name="connsiteX44" fmla="*/ 3969306 w 5753314"/>
                <a:gd name="connsiteY44" fmla="*/ 1360893 h 5748226"/>
                <a:gd name="connsiteX45" fmla="*/ 3976497 w 5753314"/>
                <a:gd name="connsiteY45" fmla="*/ 1392247 h 5748226"/>
                <a:gd name="connsiteX46" fmla="*/ 3989825 w 5753314"/>
                <a:gd name="connsiteY46" fmla="*/ 1437984 h 5748226"/>
                <a:gd name="connsiteX47" fmla="*/ 4000948 w 5753314"/>
                <a:gd name="connsiteY47" fmla="*/ 1468476 h 5748226"/>
                <a:gd name="connsiteX48" fmla="*/ 4020988 w 5753314"/>
                <a:gd name="connsiteY48" fmla="*/ 1512871 h 5748226"/>
                <a:gd name="connsiteX49" fmla="*/ 4035083 w 5753314"/>
                <a:gd name="connsiteY49" fmla="*/ 1540677 h 5748226"/>
                <a:gd name="connsiteX50" fmla="*/ 4062410 w 5753314"/>
                <a:gd name="connsiteY50" fmla="*/ 1583634 h 5748226"/>
                <a:gd name="connsiteX51" fmla="*/ 3521427 w 5753314"/>
                <a:gd name="connsiteY51" fmla="*/ 2124617 h 5748226"/>
                <a:gd name="connsiteX52" fmla="*/ 2720787 w 5753314"/>
                <a:gd name="connsiteY52" fmla="*/ 1925943 h 5748226"/>
                <a:gd name="connsiteX53" fmla="*/ 2512237 w 5753314"/>
                <a:gd name="connsiteY53" fmla="*/ 1146206 h 5748226"/>
                <a:gd name="connsiteX54" fmla="*/ 2606876 w 5753314"/>
                <a:gd name="connsiteY54" fmla="*/ 1095387 h 5748226"/>
                <a:gd name="connsiteX55" fmla="*/ 2606876 w 5753314"/>
                <a:gd name="connsiteY55" fmla="*/ 1095387 h 5748226"/>
                <a:gd name="connsiteX56" fmla="*/ 2649641 w 5753314"/>
                <a:gd name="connsiteY56" fmla="*/ 1063937 h 5748226"/>
                <a:gd name="connsiteX57" fmla="*/ 2655394 w 5753314"/>
                <a:gd name="connsiteY57" fmla="*/ 1059718 h 5748226"/>
                <a:gd name="connsiteX58" fmla="*/ 2700460 w 5753314"/>
                <a:gd name="connsiteY58" fmla="*/ 1019063 h 5748226"/>
                <a:gd name="connsiteX59" fmla="*/ 2748402 w 5753314"/>
                <a:gd name="connsiteY59" fmla="*/ 964121 h 5748226"/>
                <a:gd name="connsiteX60" fmla="*/ 2760771 w 5753314"/>
                <a:gd name="connsiteY60" fmla="*/ 947053 h 5748226"/>
                <a:gd name="connsiteX61" fmla="*/ 3726621 w 5753314"/>
                <a:gd name="connsiteY61" fmla="*/ 2896971 h 5748226"/>
                <a:gd name="connsiteX62" fmla="*/ 2904810 w 5753314"/>
                <a:gd name="connsiteY62" fmla="*/ 3718820 h 5748226"/>
                <a:gd name="connsiteX63" fmla="*/ 2082960 w 5753314"/>
                <a:gd name="connsiteY63" fmla="*/ 2897009 h 5748226"/>
                <a:gd name="connsiteX64" fmla="*/ 2904771 w 5753314"/>
                <a:gd name="connsiteY64" fmla="*/ 2075160 h 5748226"/>
                <a:gd name="connsiteX65" fmla="*/ 3485949 w 5753314"/>
                <a:gd name="connsiteY65" fmla="*/ 2315908 h 5748226"/>
                <a:gd name="connsiteX66" fmla="*/ 3726621 w 5753314"/>
                <a:gd name="connsiteY66" fmla="*/ 2896971 h 5748226"/>
                <a:gd name="connsiteX67" fmla="*/ 1974035 w 5753314"/>
                <a:gd name="connsiteY67" fmla="*/ 292350 h 5748226"/>
                <a:gd name="connsiteX68" fmla="*/ 2582483 w 5753314"/>
                <a:gd name="connsiteY68" fmla="*/ 292365 h 5748226"/>
                <a:gd name="connsiteX69" fmla="*/ 2582464 w 5753314"/>
                <a:gd name="connsiteY69" fmla="*/ 900811 h 5748226"/>
                <a:gd name="connsiteX70" fmla="*/ 2515497 w 5753314"/>
                <a:gd name="connsiteY70" fmla="*/ 955491 h 5748226"/>
                <a:gd name="connsiteX71" fmla="*/ 2502553 w 5753314"/>
                <a:gd name="connsiteY71" fmla="*/ 962395 h 5748226"/>
                <a:gd name="connsiteX72" fmla="*/ 2440420 w 5753314"/>
                <a:gd name="connsiteY72" fmla="*/ 995092 h 5748226"/>
                <a:gd name="connsiteX73" fmla="*/ 2434187 w 5753314"/>
                <a:gd name="connsiteY73" fmla="*/ 997009 h 5748226"/>
                <a:gd name="connsiteX74" fmla="*/ 2123807 w 5753314"/>
                <a:gd name="connsiteY74" fmla="*/ 997009 h 5748226"/>
                <a:gd name="connsiteX75" fmla="*/ 2116137 w 5753314"/>
                <a:gd name="connsiteY75" fmla="*/ 994708 h 5748226"/>
                <a:gd name="connsiteX76" fmla="*/ 2053715 w 5753314"/>
                <a:gd name="connsiteY76" fmla="*/ 961915 h 5748226"/>
                <a:gd name="connsiteX77" fmla="*/ 2041250 w 5753314"/>
                <a:gd name="connsiteY77" fmla="*/ 955203 h 5748226"/>
                <a:gd name="connsiteX78" fmla="*/ 1974131 w 5753314"/>
                <a:gd name="connsiteY78" fmla="*/ 900645 h 5748226"/>
                <a:gd name="connsiteX79" fmla="*/ 1969720 w 5753314"/>
                <a:gd name="connsiteY79" fmla="*/ 895755 h 5748226"/>
                <a:gd name="connsiteX80" fmla="*/ 1968186 w 5753314"/>
                <a:gd name="connsiteY80" fmla="*/ 894125 h 5748226"/>
                <a:gd name="connsiteX81" fmla="*/ 1968186 w 5753314"/>
                <a:gd name="connsiteY81" fmla="*/ 894125 h 5748226"/>
                <a:gd name="connsiteX82" fmla="*/ 1968186 w 5753314"/>
                <a:gd name="connsiteY82" fmla="*/ 894125 h 5748226"/>
                <a:gd name="connsiteX83" fmla="*/ 1974035 w 5753314"/>
                <a:gd name="connsiteY83" fmla="*/ 292350 h 5748226"/>
                <a:gd name="connsiteX84" fmla="*/ 1910847 w 5753314"/>
                <a:gd name="connsiteY84" fmla="*/ 1067485 h 5748226"/>
                <a:gd name="connsiteX85" fmla="*/ 1919572 w 5753314"/>
                <a:gd name="connsiteY85" fmla="*/ 1073142 h 5748226"/>
                <a:gd name="connsiteX86" fmla="*/ 1983815 w 5753314"/>
                <a:gd name="connsiteY86" fmla="*/ 1115427 h 5748226"/>
                <a:gd name="connsiteX87" fmla="*/ 1997718 w 5753314"/>
                <a:gd name="connsiteY87" fmla="*/ 1123673 h 5748226"/>
                <a:gd name="connsiteX88" fmla="*/ 2070975 w 5753314"/>
                <a:gd name="connsiteY88" fmla="*/ 1155891 h 5748226"/>
                <a:gd name="connsiteX89" fmla="*/ 2094850 w 5753314"/>
                <a:gd name="connsiteY89" fmla="*/ 1164233 h 5748226"/>
                <a:gd name="connsiteX90" fmla="*/ 2170695 w 5753314"/>
                <a:gd name="connsiteY90" fmla="*/ 1183410 h 5748226"/>
                <a:gd name="connsiteX91" fmla="*/ 2192940 w 5753314"/>
                <a:gd name="connsiteY91" fmla="*/ 1186574 h 5748226"/>
                <a:gd name="connsiteX92" fmla="*/ 2270511 w 5753314"/>
                <a:gd name="connsiteY92" fmla="*/ 1192998 h 5748226"/>
                <a:gd name="connsiteX93" fmla="*/ 2278278 w 5753314"/>
                <a:gd name="connsiteY93" fmla="*/ 1193669 h 5748226"/>
                <a:gd name="connsiteX94" fmla="*/ 2350575 w 5753314"/>
                <a:gd name="connsiteY94" fmla="*/ 1188875 h 5748226"/>
                <a:gd name="connsiteX95" fmla="*/ 2560180 w 5753314"/>
                <a:gd name="connsiteY95" fmla="*/ 1971393 h 5748226"/>
                <a:gd name="connsiteX96" fmla="*/ 1981035 w 5753314"/>
                <a:gd name="connsiteY96" fmla="*/ 2545744 h 5748226"/>
                <a:gd name="connsiteX97" fmla="*/ 1191709 w 5753314"/>
                <a:gd name="connsiteY97" fmla="*/ 2334222 h 5748226"/>
                <a:gd name="connsiteX98" fmla="*/ 1194490 w 5753314"/>
                <a:gd name="connsiteY98" fmla="*/ 2277554 h 5748226"/>
                <a:gd name="connsiteX99" fmla="*/ 1187011 w 5753314"/>
                <a:gd name="connsiteY99" fmla="*/ 2187518 h 5748226"/>
                <a:gd name="connsiteX100" fmla="*/ 1184710 w 5753314"/>
                <a:gd name="connsiteY100" fmla="*/ 2172176 h 5748226"/>
                <a:gd name="connsiteX101" fmla="*/ 1163711 w 5753314"/>
                <a:gd name="connsiteY101" fmla="*/ 2089427 h 5748226"/>
                <a:gd name="connsiteX102" fmla="*/ 1158149 w 5753314"/>
                <a:gd name="connsiteY102" fmla="*/ 2073894 h 5748226"/>
                <a:gd name="connsiteX103" fmla="*/ 1123056 w 5753314"/>
                <a:gd name="connsiteY103" fmla="*/ 1994117 h 5748226"/>
                <a:gd name="connsiteX104" fmla="*/ 1119795 w 5753314"/>
                <a:gd name="connsiteY104" fmla="*/ 1988748 h 5748226"/>
                <a:gd name="connsiteX105" fmla="*/ 1073195 w 5753314"/>
                <a:gd name="connsiteY105" fmla="*/ 1917889 h 5748226"/>
                <a:gd name="connsiteX106" fmla="*/ 1068113 w 5753314"/>
                <a:gd name="connsiteY106" fmla="*/ 1910218 h 5748226"/>
                <a:gd name="connsiteX107" fmla="*/ 292979 w 5753314"/>
                <a:gd name="connsiteY107" fmla="*/ 2581893 h 5748226"/>
                <a:gd name="connsiteX108" fmla="*/ 286890 w 5753314"/>
                <a:gd name="connsiteY108" fmla="*/ 1973742 h 5748226"/>
                <a:gd name="connsiteX109" fmla="*/ 895041 w 5753314"/>
                <a:gd name="connsiteY109" fmla="*/ 1967653 h 5748226"/>
                <a:gd name="connsiteX110" fmla="*/ 895041 w 5753314"/>
                <a:gd name="connsiteY110" fmla="*/ 1967653 h 5748226"/>
                <a:gd name="connsiteX111" fmla="*/ 901369 w 5753314"/>
                <a:gd name="connsiteY111" fmla="*/ 1973215 h 5748226"/>
                <a:gd name="connsiteX112" fmla="*/ 901505 w 5753314"/>
                <a:gd name="connsiteY112" fmla="*/ 2581663 h 5748226"/>
                <a:gd name="connsiteX113" fmla="*/ 901369 w 5753314"/>
                <a:gd name="connsiteY113" fmla="*/ 2581797 h 5748226"/>
                <a:gd name="connsiteX114" fmla="*/ 859947 w 5753314"/>
                <a:gd name="connsiteY114" fmla="*/ 2618137 h 5748226"/>
                <a:gd name="connsiteX115" fmla="*/ 292883 w 5753314"/>
                <a:gd name="connsiteY115" fmla="*/ 2581797 h 5748226"/>
                <a:gd name="connsiteX116" fmla="*/ 835880 w 5753314"/>
                <a:gd name="connsiteY116" fmla="*/ 2824770 h 5748226"/>
                <a:gd name="connsiteX117" fmla="*/ 893411 w 5753314"/>
                <a:gd name="connsiteY117" fmla="*/ 2796004 h 5748226"/>
                <a:gd name="connsiteX118" fmla="*/ 908465 w 5753314"/>
                <a:gd name="connsiteY118" fmla="*/ 2786416 h 5748226"/>
                <a:gd name="connsiteX119" fmla="*/ 952284 w 5753314"/>
                <a:gd name="connsiteY119" fmla="*/ 2756979 h 5748226"/>
                <a:gd name="connsiteX120" fmla="*/ 967914 w 5753314"/>
                <a:gd name="connsiteY120" fmla="*/ 2745185 h 5748226"/>
                <a:gd name="connsiteX121" fmla="*/ 1152684 w 5753314"/>
                <a:gd name="connsiteY121" fmla="*/ 2496651 h 5748226"/>
                <a:gd name="connsiteX122" fmla="*/ 1934530 w 5753314"/>
                <a:gd name="connsiteY122" fmla="*/ 2706160 h 5748226"/>
                <a:gd name="connsiteX123" fmla="*/ 1916025 w 5753314"/>
                <a:gd name="connsiteY123" fmla="*/ 2897067 h 5748226"/>
                <a:gd name="connsiteX124" fmla="*/ 2132533 w 5753314"/>
                <a:gd name="connsiteY124" fmla="*/ 3513799 h 5748226"/>
                <a:gd name="connsiteX125" fmla="*/ 1565085 w 5753314"/>
                <a:gd name="connsiteY125" fmla="*/ 4081246 h 5748226"/>
                <a:gd name="connsiteX126" fmla="*/ 1554634 w 5753314"/>
                <a:gd name="connsiteY126" fmla="*/ 4074247 h 5748226"/>
                <a:gd name="connsiteX127" fmla="*/ 1513691 w 5753314"/>
                <a:gd name="connsiteY127" fmla="*/ 4046920 h 5748226"/>
                <a:gd name="connsiteX128" fmla="*/ 1489816 w 5753314"/>
                <a:gd name="connsiteY128" fmla="*/ 4033879 h 5748226"/>
                <a:gd name="connsiteX129" fmla="*/ 1449256 w 5753314"/>
                <a:gd name="connsiteY129" fmla="*/ 4013839 h 5748226"/>
                <a:gd name="connsiteX130" fmla="*/ 1423176 w 5753314"/>
                <a:gd name="connsiteY130" fmla="*/ 4003100 h 5748226"/>
                <a:gd name="connsiteX131" fmla="*/ 1381178 w 5753314"/>
                <a:gd name="connsiteY131" fmla="*/ 3988622 h 5748226"/>
                <a:gd name="connsiteX132" fmla="*/ 1354138 w 5753314"/>
                <a:gd name="connsiteY132" fmla="*/ 3980855 h 5748226"/>
                <a:gd name="connsiteX133" fmla="*/ 1309456 w 5753314"/>
                <a:gd name="connsiteY133" fmla="*/ 3971266 h 5748226"/>
                <a:gd name="connsiteX134" fmla="*/ 1283279 w 5753314"/>
                <a:gd name="connsiteY134" fmla="*/ 3966760 h 5748226"/>
                <a:gd name="connsiteX135" fmla="*/ 1230447 w 5753314"/>
                <a:gd name="connsiteY135" fmla="*/ 3962637 h 5748226"/>
                <a:gd name="connsiteX136" fmla="*/ 1211270 w 5753314"/>
                <a:gd name="connsiteY136" fmla="*/ 3961486 h 5748226"/>
                <a:gd name="connsiteX137" fmla="*/ 1141274 w 5753314"/>
                <a:gd name="connsiteY137" fmla="*/ 3964746 h 5748226"/>
                <a:gd name="connsiteX138" fmla="*/ 1622904 w 5753314"/>
                <a:gd name="connsiteY138" fmla="*/ 4663365 h 5748226"/>
                <a:gd name="connsiteX139" fmla="*/ 1100829 w 5753314"/>
                <a:gd name="connsiteY139" fmla="*/ 4975844 h 5748226"/>
                <a:gd name="connsiteX140" fmla="*/ 788349 w 5753314"/>
                <a:gd name="connsiteY140" fmla="*/ 4453770 h 5748226"/>
                <a:gd name="connsiteX141" fmla="*/ 1100906 w 5753314"/>
                <a:gd name="connsiteY141" fmla="*/ 4141271 h 5748226"/>
                <a:gd name="connsiteX142" fmla="*/ 1155848 w 5753314"/>
                <a:gd name="connsiteY142" fmla="*/ 4131107 h 5748226"/>
                <a:gd name="connsiteX143" fmla="*/ 1173875 w 5753314"/>
                <a:gd name="connsiteY143" fmla="*/ 4130052 h 5748226"/>
                <a:gd name="connsiteX144" fmla="*/ 1209927 w 5753314"/>
                <a:gd name="connsiteY144" fmla="*/ 4128038 h 5748226"/>
                <a:gd name="connsiteX145" fmla="*/ 1283375 w 5753314"/>
                <a:gd name="connsiteY145" fmla="*/ 4135230 h 5748226"/>
                <a:gd name="connsiteX146" fmla="*/ 1300443 w 5753314"/>
                <a:gd name="connsiteY146" fmla="*/ 4138777 h 5748226"/>
                <a:gd name="connsiteX147" fmla="*/ 1367562 w 5753314"/>
                <a:gd name="connsiteY147" fmla="*/ 4159201 h 5748226"/>
                <a:gd name="connsiteX148" fmla="*/ 1371014 w 5753314"/>
                <a:gd name="connsiteY148" fmla="*/ 4160448 h 5748226"/>
                <a:gd name="connsiteX149" fmla="*/ 1436408 w 5753314"/>
                <a:gd name="connsiteY149" fmla="*/ 4195350 h 5748226"/>
                <a:gd name="connsiteX150" fmla="*/ 1451270 w 5753314"/>
                <a:gd name="connsiteY150" fmla="*/ 4204938 h 5748226"/>
                <a:gd name="connsiteX151" fmla="*/ 1510143 w 5753314"/>
                <a:gd name="connsiteY151" fmla="*/ 4252881 h 5748226"/>
                <a:gd name="connsiteX152" fmla="*/ 1622425 w 5753314"/>
                <a:gd name="connsiteY152" fmla="*/ 4662597 h 5748226"/>
                <a:gd name="connsiteX153" fmla="*/ 3015154 w 5753314"/>
                <a:gd name="connsiteY153" fmla="*/ 4801055 h 5748226"/>
                <a:gd name="connsiteX154" fmla="*/ 2985142 w 5753314"/>
                <a:gd name="connsiteY154" fmla="*/ 4847080 h 5748226"/>
                <a:gd name="connsiteX155" fmla="*/ 2974691 w 5753314"/>
                <a:gd name="connsiteY155" fmla="*/ 4864915 h 5748226"/>
                <a:gd name="connsiteX156" fmla="*/ 2944104 w 5753314"/>
                <a:gd name="connsiteY156" fmla="*/ 4929350 h 5748226"/>
                <a:gd name="connsiteX157" fmla="*/ 1799524 w 5753314"/>
                <a:gd name="connsiteY157" fmla="*/ 4622518 h 5748226"/>
                <a:gd name="connsiteX158" fmla="*/ 1803168 w 5753314"/>
                <a:gd name="connsiteY158" fmla="*/ 4552042 h 5748226"/>
                <a:gd name="connsiteX159" fmla="*/ 1802017 w 5753314"/>
                <a:gd name="connsiteY159" fmla="*/ 4530947 h 5748226"/>
                <a:gd name="connsiteX160" fmla="*/ 1798278 w 5753314"/>
                <a:gd name="connsiteY160" fmla="*/ 4480320 h 5748226"/>
                <a:gd name="connsiteX161" fmla="*/ 1793675 w 5753314"/>
                <a:gd name="connsiteY161" fmla="*/ 4453281 h 5748226"/>
                <a:gd name="connsiteX162" fmla="*/ 1784758 w 5753314"/>
                <a:gd name="connsiteY162" fmla="*/ 4409940 h 5748226"/>
                <a:gd name="connsiteX163" fmla="*/ 1776799 w 5753314"/>
                <a:gd name="connsiteY163" fmla="*/ 4382038 h 5748226"/>
                <a:gd name="connsiteX164" fmla="*/ 1762704 w 5753314"/>
                <a:gd name="connsiteY164" fmla="*/ 4341479 h 5748226"/>
                <a:gd name="connsiteX165" fmla="*/ 1751582 w 5753314"/>
                <a:gd name="connsiteY165" fmla="*/ 4314535 h 5748226"/>
                <a:gd name="connsiteX166" fmla="*/ 1732405 w 5753314"/>
                <a:gd name="connsiteY166" fmla="*/ 4275030 h 5748226"/>
                <a:gd name="connsiteX167" fmla="*/ 1718885 w 5753314"/>
                <a:gd name="connsiteY167" fmla="*/ 4250676 h 5748226"/>
                <a:gd name="connsiteX168" fmla="*/ 1691654 w 5753314"/>
                <a:gd name="connsiteY168" fmla="*/ 4210116 h 5748226"/>
                <a:gd name="connsiteX169" fmla="*/ 1683791 w 5753314"/>
                <a:gd name="connsiteY169" fmla="*/ 4198418 h 5748226"/>
                <a:gd name="connsiteX170" fmla="*/ 2248458 w 5753314"/>
                <a:gd name="connsiteY170" fmla="*/ 3633847 h 5748226"/>
                <a:gd name="connsiteX171" fmla="*/ 2905270 w 5753314"/>
                <a:gd name="connsiteY171" fmla="*/ 3884778 h 5748226"/>
                <a:gd name="connsiteX172" fmla="*/ 3069137 w 5753314"/>
                <a:gd name="connsiteY172" fmla="*/ 3870971 h 5748226"/>
                <a:gd name="connsiteX173" fmla="*/ 3264839 w 5753314"/>
                <a:gd name="connsiteY173" fmla="*/ 4601231 h 5748226"/>
                <a:gd name="connsiteX174" fmla="*/ 3028003 w 5753314"/>
                <a:gd name="connsiteY174" fmla="*/ 4784084 h 5748226"/>
                <a:gd name="connsiteX175" fmla="*/ 3015154 w 5753314"/>
                <a:gd name="connsiteY175" fmla="*/ 4801055 h 5748226"/>
                <a:gd name="connsiteX176" fmla="*/ 3802754 w 5753314"/>
                <a:gd name="connsiteY176" fmla="*/ 5454607 h 5748226"/>
                <a:gd name="connsiteX177" fmla="*/ 3194037 w 5753314"/>
                <a:gd name="connsiteY177" fmla="*/ 5455029 h 5748226"/>
                <a:gd name="connsiteX178" fmla="*/ 3193616 w 5753314"/>
                <a:gd name="connsiteY178" fmla="*/ 4846313 h 5748226"/>
                <a:gd name="connsiteX179" fmla="*/ 3802332 w 5753314"/>
                <a:gd name="connsiteY179" fmla="*/ 4845891 h 5748226"/>
                <a:gd name="connsiteX180" fmla="*/ 3803713 w 5753314"/>
                <a:gd name="connsiteY180" fmla="*/ 4847272 h 5748226"/>
                <a:gd name="connsiteX181" fmla="*/ 3810329 w 5753314"/>
                <a:gd name="connsiteY181" fmla="*/ 4854559 h 5748226"/>
                <a:gd name="connsiteX182" fmla="*/ 3802754 w 5753314"/>
                <a:gd name="connsiteY182" fmla="*/ 5454895 h 5748226"/>
                <a:gd name="connsiteX183" fmla="*/ 3868435 w 5753314"/>
                <a:gd name="connsiteY183" fmla="*/ 4681487 h 5748226"/>
                <a:gd name="connsiteX184" fmla="*/ 3861819 w 5753314"/>
                <a:gd name="connsiteY184" fmla="*/ 4677076 h 5748226"/>
                <a:gd name="connsiteX185" fmla="*/ 3790576 w 5753314"/>
                <a:gd name="connsiteY185" fmla="*/ 4629709 h 5748226"/>
                <a:gd name="connsiteX186" fmla="*/ 3783385 w 5753314"/>
                <a:gd name="connsiteY186" fmla="*/ 4625394 h 5748226"/>
                <a:gd name="connsiteX187" fmla="*/ 3703513 w 5753314"/>
                <a:gd name="connsiteY187" fmla="*/ 4589821 h 5748226"/>
                <a:gd name="connsiteX188" fmla="*/ 3687883 w 5753314"/>
                <a:gd name="connsiteY188" fmla="*/ 4584260 h 5748226"/>
                <a:gd name="connsiteX189" fmla="*/ 3604463 w 5753314"/>
                <a:gd name="connsiteY189" fmla="*/ 4562973 h 5748226"/>
                <a:gd name="connsiteX190" fmla="*/ 3589505 w 5753314"/>
                <a:gd name="connsiteY190" fmla="*/ 4560768 h 5748226"/>
                <a:gd name="connsiteX191" fmla="*/ 3498510 w 5753314"/>
                <a:gd name="connsiteY191" fmla="*/ 4553193 h 5748226"/>
                <a:gd name="connsiteX192" fmla="*/ 3426213 w 5753314"/>
                <a:gd name="connsiteY192" fmla="*/ 4557987 h 5748226"/>
                <a:gd name="connsiteX193" fmla="*/ 3230800 w 5753314"/>
                <a:gd name="connsiteY193" fmla="*/ 3828781 h 5748226"/>
                <a:gd name="connsiteX194" fmla="*/ 3839190 w 5753314"/>
                <a:gd name="connsiteY194" fmla="*/ 3216172 h 5748226"/>
                <a:gd name="connsiteX195" fmla="*/ 4564944 w 5753314"/>
                <a:gd name="connsiteY195" fmla="*/ 3410723 h 5748226"/>
                <a:gd name="connsiteX196" fmla="*/ 4563697 w 5753314"/>
                <a:gd name="connsiteY196" fmla="*/ 3422708 h 5748226"/>
                <a:gd name="connsiteX197" fmla="*/ 4561300 w 5753314"/>
                <a:gd name="connsiteY197" fmla="*/ 3446871 h 5748226"/>
                <a:gd name="connsiteX198" fmla="*/ 4559862 w 5753314"/>
                <a:gd name="connsiteY198" fmla="*/ 3478226 h 5748226"/>
                <a:gd name="connsiteX199" fmla="*/ 4559862 w 5753314"/>
                <a:gd name="connsiteY199" fmla="*/ 3502389 h 5748226"/>
                <a:gd name="connsiteX200" fmla="*/ 4561396 w 5753314"/>
                <a:gd name="connsiteY200" fmla="*/ 3534031 h 5748226"/>
                <a:gd name="connsiteX201" fmla="*/ 4563218 w 5753314"/>
                <a:gd name="connsiteY201" fmla="*/ 3557714 h 5748226"/>
                <a:gd name="connsiteX202" fmla="*/ 4567820 w 5753314"/>
                <a:gd name="connsiteY202" fmla="*/ 3589932 h 5748226"/>
                <a:gd name="connsiteX203" fmla="*/ 4571656 w 5753314"/>
                <a:gd name="connsiteY203" fmla="*/ 3612561 h 5748226"/>
                <a:gd name="connsiteX204" fmla="*/ 4579806 w 5753314"/>
                <a:gd name="connsiteY204" fmla="*/ 3645929 h 5748226"/>
                <a:gd name="connsiteX205" fmla="*/ 4585175 w 5753314"/>
                <a:gd name="connsiteY205" fmla="*/ 3666640 h 5748226"/>
                <a:gd name="connsiteX206" fmla="*/ 4598024 w 5753314"/>
                <a:gd name="connsiteY206" fmla="*/ 3703172 h 5748226"/>
                <a:gd name="connsiteX207" fmla="*/ 4603873 w 5753314"/>
                <a:gd name="connsiteY207" fmla="*/ 3719473 h 5748226"/>
                <a:gd name="connsiteX208" fmla="*/ 4627556 w 5753314"/>
                <a:gd name="connsiteY208" fmla="*/ 3770675 h 5748226"/>
                <a:gd name="connsiteX209" fmla="*/ 4631104 w 5753314"/>
                <a:gd name="connsiteY209" fmla="*/ 3776620 h 5748226"/>
                <a:gd name="connsiteX210" fmla="*/ 4656514 w 5753314"/>
                <a:gd name="connsiteY210" fmla="*/ 3819672 h 5748226"/>
                <a:gd name="connsiteX211" fmla="*/ 4668595 w 5753314"/>
                <a:gd name="connsiteY211" fmla="*/ 3836548 h 5748226"/>
                <a:gd name="connsiteX212" fmla="*/ 4687772 w 5753314"/>
                <a:gd name="connsiteY212" fmla="*/ 3862820 h 5748226"/>
                <a:gd name="connsiteX213" fmla="*/ 4682595 w 5753314"/>
                <a:gd name="connsiteY213" fmla="*/ 3129875 h 5748226"/>
                <a:gd name="connsiteX214" fmla="*/ 4659774 w 5753314"/>
                <a:gd name="connsiteY214" fmla="*/ 3160942 h 5748226"/>
                <a:gd name="connsiteX215" fmla="*/ 4647788 w 5753314"/>
                <a:gd name="connsiteY215" fmla="*/ 3180119 h 5748226"/>
                <a:gd name="connsiteX216" fmla="*/ 4630337 w 5753314"/>
                <a:gd name="connsiteY216" fmla="*/ 3209556 h 5748226"/>
                <a:gd name="connsiteX217" fmla="*/ 4619790 w 5753314"/>
                <a:gd name="connsiteY217" fmla="*/ 3231034 h 5748226"/>
                <a:gd name="connsiteX218" fmla="*/ 4610201 w 5753314"/>
                <a:gd name="connsiteY218" fmla="*/ 3249732 h 5748226"/>
                <a:gd name="connsiteX219" fmla="*/ 3879558 w 5753314"/>
                <a:gd name="connsiteY219" fmla="*/ 3054414 h 5748226"/>
                <a:gd name="connsiteX220" fmla="*/ 3642146 w 5753314"/>
                <a:gd name="connsiteY220" fmla="*/ 2240158 h 5748226"/>
                <a:gd name="connsiteX221" fmla="*/ 4174404 w 5753314"/>
                <a:gd name="connsiteY221" fmla="*/ 1707901 h 5748226"/>
                <a:gd name="connsiteX222" fmla="*/ 4181979 w 5753314"/>
                <a:gd name="connsiteY222" fmla="*/ 1713941 h 5748226"/>
                <a:gd name="connsiteX223" fmla="*/ 4199334 w 5753314"/>
                <a:gd name="connsiteY223" fmla="*/ 1726694 h 5748226"/>
                <a:gd name="connsiteX224" fmla="*/ 4235770 w 5753314"/>
                <a:gd name="connsiteY224" fmla="*/ 1752008 h 5748226"/>
                <a:gd name="connsiteX225" fmla="*/ 4257153 w 5753314"/>
                <a:gd name="connsiteY225" fmla="*/ 1764761 h 5748226"/>
                <a:gd name="connsiteX226" fmla="*/ 4293493 w 5753314"/>
                <a:gd name="connsiteY226" fmla="*/ 1783938 h 5748226"/>
                <a:gd name="connsiteX227" fmla="*/ 4316026 w 5753314"/>
                <a:gd name="connsiteY227" fmla="*/ 1794485 h 5748226"/>
                <a:gd name="connsiteX228" fmla="*/ 4356394 w 5753314"/>
                <a:gd name="connsiteY228" fmla="*/ 1810114 h 5748226"/>
                <a:gd name="connsiteX229" fmla="*/ 4376721 w 5753314"/>
                <a:gd name="connsiteY229" fmla="*/ 1817401 h 5748226"/>
                <a:gd name="connsiteX230" fmla="*/ 4438375 w 5753314"/>
                <a:gd name="connsiteY230" fmla="*/ 1833222 h 5748226"/>
                <a:gd name="connsiteX231" fmla="*/ 4449019 w 5753314"/>
                <a:gd name="connsiteY231" fmla="*/ 1834757 h 5748226"/>
                <a:gd name="connsiteX232" fmla="*/ 4502427 w 5753314"/>
                <a:gd name="connsiteY232" fmla="*/ 1841948 h 5748226"/>
                <a:gd name="connsiteX233" fmla="*/ 4525151 w 5753314"/>
                <a:gd name="connsiteY233" fmla="*/ 1843003 h 5748226"/>
                <a:gd name="connsiteX234" fmla="*/ 4553342 w 5753314"/>
                <a:gd name="connsiteY234" fmla="*/ 1844441 h 5748226"/>
                <a:gd name="connsiteX235" fmla="*/ 4563601 w 5753314"/>
                <a:gd name="connsiteY235" fmla="*/ 1843578 h 5748226"/>
                <a:gd name="connsiteX236" fmla="*/ 4632830 w 5753314"/>
                <a:gd name="connsiteY236" fmla="*/ 1838304 h 5748226"/>
                <a:gd name="connsiteX237" fmla="*/ 4646638 w 5753314"/>
                <a:gd name="connsiteY237" fmla="*/ 1836866 h 5748226"/>
                <a:gd name="connsiteX238" fmla="*/ 4649994 w 5753314"/>
                <a:gd name="connsiteY238" fmla="*/ 1836866 h 5748226"/>
                <a:gd name="connsiteX239" fmla="*/ 4944265 w 5753314"/>
                <a:gd name="connsiteY239" fmla="*/ 2935229 h 5748226"/>
                <a:gd name="connsiteX240" fmla="*/ 4876474 w 5753314"/>
                <a:gd name="connsiteY240" fmla="*/ 2966392 h 5748226"/>
                <a:gd name="connsiteX241" fmla="*/ 4857297 w 5753314"/>
                <a:gd name="connsiteY241" fmla="*/ 2977418 h 5748226"/>
                <a:gd name="connsiteX242" fmla="*/ 4809834 w 5753314"/>
                <a:gd name="connsiteY242" fmla="*/ 3007910 h 5748226"/>
                <a:gd name="connsiteX243" fmla="*/ 4791520 w 5753314"/>
                <a:gd name="connsiteY243" fmla="*/ 3021142 h 5748226"/>
                <a:gd name="connsiteX244" fmla="*/ 4733989 w 5753314"/>
                <a:gd name="connsiteY244" fmla="*/ 3071098 h 5748226"/>
                <a:gd name="connsiteX245" fmla="*/ 4694484 w 5753314"/>
                <a:gd name="connsiteY245" fmla="*/ 3114822 h 5748226"/>
                <a:gd name="connsiteX246" fmla="*/ 4682595 w 5753314"/>
                <a:gd name="connsiteY246" fmla="*/ 3130163 h 5748226"/>
                <a:gd name="connsiteX247" fmla="*/ 5460222 w 5753314"/>
                <a:gd name="connsiteY247" fmla="*/ 3797139 h 5748226"/>
                <a:gd name="connsiteX248" fmla="*/ 4859790 w 5753314"/>
                <a:gd name="connsiteY248" fmla="*/ 3804235 h 5748226"/>
                <a:gd name="connsiteX249" fmla="*/ 4851736 w 5753314"/>
                <a:gd name="connsiteY249" fmla="*/ 3797139 h 5748226"/>
                <a:gd name="connsiteX250" fmla="*/ 4851045 w 5753314"/>
                <a:gd name="connsiteY250" fmla="*/ 3189372 h 5748226"/>
                <a:gd name="connsiteX251" fmla="*/ 5063737 w 5753314"/>
                <a:gd name="connsiteY251" fmla="*/ 3073016 h 5748226"/>
                <a:gd name="connsiteX252" fmla="*/ 5157034 w 5753314"/>
                <a:gd name="connsiteY252" fmla="*/ 3062852 h 5748226"/>
                <a:gd name="connsiteX253" fmla="*/ 5586196 w 5753314"/>
                <a:gd name="connsiteY253" fmla="*/ 3493960 h 5748226"/>
                <a:gd name="connsiteX254" fmla="*/ 5460222 w 5753314"/>
                <a:gd name="connsiteY254" fmla="*/ 3797139 h 5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5753314" h="5748226">
                  <a:moveTo>
                    <a:pt x="5578160" y="3070906"/>
                  </a:moveTo>
                  <a:cubicBezTo>
                    <a:pt x="5454411" y="2946630"/>
                    <a:pt x="5282020" y="2883441"/>
                    <a:pt x="5107269" y="2898313"/>
                  </a:cubicBezTo>
                  <a:lnTo>
                    <a:pt x="4809450" y="1786814"/>
                  </a:lnTo>
                  <a:cubicBezTo>
                    <a:pt x="4871507" y="1757742"/>
                    <a:pt x="4928022" y="1718093"/>
                    <a:pt x="4976482" y="1669643"/>
                  </a:cubicBezTo>
                  <a:cubicBezTo>
                    <a:pt x="5209703" y="1436422"/>
                    <a:pt x="5209703" y="1058309"/>
                    <a:pt x="4976482" y="825087"/>
                  </a:cubicBezTo>
                  <a:cubicBezTo>
                    <a:pt x="4743261" y="591870"/>
                    <a:pt x="4365148" y="591870"/>
                    <a:pt x="4131927" y="825087"/>
                  </a:cubicBezTo>
                  <a:lnTo>
                    <a:pt x="4131927" y="825087"/>
                  </a:lnTo>
                  <a:cubicBezTo>
                    <a:pt x="4090006" y="867256"/>
                    <a:pt x="4054711" y="915520"/>
                    <a:pt x="4027220" y="968244"/>
                  </a:cubicBezTo>
                  <a:lnTo>
                    <a:pt x="2871615" y="658823"/>
                  </a:lnTo>
                  <a:cubicBezTo>
                    <a:pt x="2891271" y="479793"/>
                    <a:pt x="2828313" y="301557"/>
                    <a:pt x="2700556" y="174604"/>
                  </a:cubicBezTo>
                  <a:cubicBezTo>
                    <a:pt x="2467171" y="-58202"/>
                    <a:pt x="2089384" y="-58202"/>
                    <a:pt x="1856000" y="174604"/>
                  </a:cubicBezTo>
                  <a:cubicBezTo>
                    <a:pt x="1647642" y="382674"/>
                    <a:pt x="1627219" y="713190"/>
                    <a:pt x="1795785" y="946478"/>
                  </a:cubicBezTo>
                  <a:lnTo>
                    <a:pt x="947202" y="1795060"/>
                  </a:lnTo>
                  <a:cubicBezTo>
                    <a:pt x="714010" y="1626494"/>
                    <a:pt x="383399" y="1646918"/>
                    <a:pt x="174945" y="1855372"/>
                  </a:cubicBezTo>
                  <a:cubicBezTo>
                    <a:pt x="-58220" y="2088401"/>
                    <a:pt x="-58329" y="2466332"/>
                    <a:pt x="174702" y="2699496"/>
                  </a:cubicBezTo>
                  <a:cubicBezTo>
                    <a:pt x="286803" y="2811662"/>
                    <a:pt x="438930" y="2874601"/>
                    <a:pt x="597510" y="2874438"/>
                  </a:cubicBezTo>
                  <a:cubicBezTo>
                    <a:pt x="623423" y="2874400"/>
                    <a:pt x="649305" y="2872635"/>
                    <a:pt x="674985" y="2869164"/>
                  </a:cubicBezTo>
                  <a:lnTo>
                    <a:pt x="979612" y="4006169"/>
                  </a:lnTo>
                  <a:cubicBezTo>
                    <a:pt x="674232" y="4130742"/>
                    <a:pt x="527657" y="4479284"/>
                    <a:pt x="652227" y="4784659"/>
                  </a:cubicBezTo>
                  <a:cubicBezTo>
                    <a:pt x="776796" y="5090034"/>
                    <a:pt x="1125338" y="5236613"/>
                    <a:pt x="1430712" y="5112049"/>
                  </a:cubicBezTo>
                  <a:cubicBezTo>
                    <a:pt x="1579430" y="5051382"/>
                    <a:pt x="1697435" y="4933377"/>
                    <a:pt x="1758102" y="4784659"/>
                  </a:cubicBezTo>
                  <a:lnTo>
                    <a:pt x="2905366" y="5091971"/>
                  </a:lnTo>
                  <a:cubicBezTo>
                    <a:pt x="2872439" y="5419811"/>
                    <a:pt x="3111528" y="5712270"/>
                    <a:pt x="3439369" y="5745197"/>
                  </a:cubicBezTo>
                  <a:cubicBezTo>
                    <a:pt x="3767209" y="5778114"/>
                    <a:pt x="4059668" y="5539035"/>
                    <a:pt x="4092585" y="5211194"/>
                  </a:cubicBezTo>
                  <a:cubicBezTo>
                    <a:pt x="4107121" y="5066484"/>
                    <a:pt x="4068288" y="4921449"/>
                    <a:pt x="3983401" y="4803357"/>
                  </a:cubicBezTo>
                  <a:lnTo>
                    <a:pt x="4808971" y="3977691"/>
                  </a:lnTo>
                  <a:cubicBezTo>
                    <a:pt x="5076807" y="4169691"/>
                    <a:pt x="5449579" y="4108209"/>
                    <a:pt x="5641569" y="3840374"/>
                  </a:cubicBezTo>
                  <a:cubicBezTo>
                    <a:pt x="5811707" y="3603039"/>
                    <a:pt x="5785080" y="3277443"/>
                    <a:pt x="5578640" y="3070906"/>
                  </a:cubicBezTo>
                  <a:close/>
                  <a:moveTo>
                    <a:pt x="4151871" y="1096250"/>
                  </a:moveTo>
                  <a:cubicBezTo>
                    <a:pt x="4173081" y="1038595"/>
                    <a:pt x="4206583" y="986241"/>
                    <a:pt x="4250057" y="942834"/>
                  </a:cubicBezTo>
                  <a:lnTo>
                    <a:pt x="4250057" y="942834"/>
                  </a:lnTo>
                  <a:cubicBezTo>
                    <a:pt x="4417981" y="773755"/>
                    <a:pt x="4691186" y="772822"/>
                    <a:pt x="4860260" y="940750"/>
                  </a:cubicBezTo>
                  <a:cubicBezTo>
                    <a:pt x="5029343" y="1108677"/>
                    <a:pt x="5030273" y="1381873"/>
                    <a:pt x="4862350" y="1550956"/>
                  </a:cubicBezTo>
                  <a:cubicBezTo>
                    <a:pt x="4694417" y="1720030"/>
                    <a:pt x="4421222" y="1720970"/>
                    <a:pt x="4252138" y="1553037"/>
                  </a:cubicBezTo>
                  <a:cubicBezTo>
                    <a:pt x="4131946" y="1433660"/>
                    <a:pt x="4092729" y="1254997"/>
                    <a:pt x="4151871" y="1096250"/>
                  </a:cubicBezTo>
                  <a:close/>
                  <a:moveTo>
                    <a:pt x="2760771" y="947053"/>
                  </a:moveTo>
                  <a:cubicBezTo>
                    <a:pt x="2771511" y="932223"/>
                    <a:pt x="2781511" y="916945"/>
                    <a:pt x="2790783" y="901220"/>
                  </a:cubicBezTo>
                  <a:cubicBezTo>
                    <a:pt x="2794235" y="895371"/>
                    <a:pt x="2797783" y="889714"/>
                    <a:pt x="2801043" y="883769"/>
                  </a:cubicBezTo>
                  <a:cubicBezTo>
                    <a:pt x="2812386" y="863309"/>
                    <a:pt x="2822531" y="842212"/>
                    <a:pt x="2831439" y="820581"/>
                  </a:cubicBezTo>
                  <a:lnTo>
                    <a:pt x="3970169" y="1125687"/>
                  </a:lnTo>
                  <a:cubicBezTo>
                    <a:pt x="3965001" y="1151001"/>
                    <a:pt x="3961482" y="1176621"/>
                    <a:pt x="3959622" y="1202395"/>
                  </a:cubicBezTo>
                  <a:cubicBezTo>
                    <a:pt x="3959046" y="1209970"/>
                    <a:pt x="3959622" y="1217545"/>
                    <a:pt x="3959142" y="1225216"/>
                  </a:cubicBezTo>
                  <a:cubicBezTo>
                    <a:pt x="3958471" y="1244393"/>
                    <a:pt x="3958183" y="1263090"/>
                    <a:pt x="3959142" y="1281980"/>
                  </a:cubicBezTo>
                  <a:cubicBezTo>
                    <a:pt x="3959813" y="1292143"/>
                    <a:pt x="3961252" y="1302020"/>
                    <a:pt x="3962306" y="1312088"/>
                  </a:cubicBezTo>
                  <a:cubicBezTo>
                    <a:pt x="3964128" y="1328484"/>
                    <a:pt x="3966238" y="1344688"/>
                    <a:pt x="3969306" y="1360893"/>
                  </a:cubicBezTo>
                  <a:cubicBezTo>
                    <a:pt x="3971320" y="1371440"/>
                    <a:pt x="3973908" y="1381796"/>
                    <a:pt x="3976497" y="1392247"/>
                  </a:cubicBezTo>
                  <a:cubicBezTo>
                    <a:pt x="3980429" y="1407685"/>
                    <a:pt x="3984743" y="1422931"/>
                    <a:pt x="3989825" y="1437984"/>
                  </a:cubicBezTo>
                  <a:cubicBezTo>
                    <a:pt x="3993277" y="1448244"/>
                    <a:pt x="3996921" y="1458408"/>
                    <a:pt x="4000948" y="1468476"/>
                  </a:cubicBezTo>
                  <a:cubicBezTo>
                    <a:pt x="4006893" y="1483626"/>
                    <a:pt x="4013701" y="1498296"/>
                    <a:pt x="4020988" y="1512871"/>
                  </a:cubicBezTo>
                  <a:cubicBezTo>
                    <a:pt x="4025590" y="1522459"/>
                    <a:pt x="4030001" y="1531568"/>
                    <a:pt x="4035083" y="1540677"/>
                  </a:cubicBezTo>
                  <a:cubicBezTo>
                    <a:pt x="4043425" y="1555444"/>
                    <a:pt x="4052822" y="1569443"/>
                    <a:pt x="4062410" y="1583634"/>
                  </a:cubicBezTo>
                  <a:lnTo>
                    <a:pt x="3521427" y="2124617"/>
                  </a:lnTo>
                  <a:cubicBezTo>
                    <a:pt x="3296222" y="1944938"/>
                    <a:pt x="3003869" y="1872382"/>
                    <a:pt x="2720787" y="1925943"/>
                  </a:cubicBezTo>
                  <a:lnTo>
                    <a:pt x="2512237" y="1146206"/>
                  </a:lnTo>
                  <a:cubicBezTo>
                    <a:pt x="2545280" y="1132207"/>
                    <a:pt x="2576960" y="1115197"/>
                    <a:pt x="2606876" y="1095387"/>
                  </a:cubicBezTo>
                  <a:lnTo>
                    <a:pt x="2606876" y="1095387"/>
                  </a:lnTo>
                  <a:cubicBezTo>
                    <a:pt x="2621546" y="1085799"/>
                    <a:pt x="2635641" y="1075060"/>
                    <a:pt x="2649641" y="1063937"/>
                  </a:cubicBezTo>
                  <a:cubicBezTo>
                    <a:pt x="2651558" y="1062499"/>
                    <a:pt x="2653572" y="1061252"/>
                    <a:pt x="2655394" y="1059718"/>
                  </a:cubicBezTo>
                  <a:cubicBezTo>
                    <a:pt x="2670927" y="1046937"/>
                    <a:pt x="2685952" y="1033379"/>
                    <a:pt x="2700460" y="1019063"/>
                  </a:cubicBezTo>
                  <a:cubicBezTo>
                    <a:pt x="2717556" y="1001756"/>
                    <a:pt x="2733569" y="983403"/>
                    <a:pt x="2748402" y="964121"/>
                  </a:cubicBezTo>
                  <a:cubicBezTo>
                    <a:pt x="2752621" y="958368"/>
                    <a:pt x="2756648" y="952710"/>
                    <a:pt x="2760771" y="947053"/>
                  </a:cubicBezTo>
                  <a:close/>
                  <a:moveTo>
                    <a:pt x="3726621" y="2896971"/>
                  </a:moveTo>
                  <a:cubicBezTo>
                    <a:pt x="3726631" y="3350852"/>
                    <a:pt x="3358701" y="3718811"/>
                    <a:pt x="2904810" y="3718820"/>
                  </a:cubicBezTo>
                  <a:cubicBezTo>
                    <a:pt x="2450929" y="3718840"/>
                    <a:pt x="2082970" y="3350900"/>
                    <a:pt x="2082960" y="2897009"/>
                  </a:cubicBezTo>
                  <a:cubicBezTo>
                    <a:pt x="2082951" y="2443128"/>
                    <a:pt x="2450881" y="2075179"/>
                    <a:pt x="2904771" y="2075160"/>
                  </a:cubicBezTo>
                  <a:cubicBezTo>
                    <a:pt x="3122756" y="2075160"/>
                    <a:pt x="3331815" y="2161753"/>
                    <a:pt x="3485949" y="2315908"/>
                  </a:cubicBezTo>
                  <a:cubicBezTo>
                    <a:pt x="3640526" y="2469707"/>
                    <a:pt x="3727177" y="2678919"/>
                    <a:pt x="3726621" y="2896971"/>
                  </a:cubicBezTo>
                  <a:close/>
                  <a:moveTo>
                    <a:pt x="1974035" y="292350"/>
                  </a:moveTo>
                  <a:cubicBezTo>
                    <a:pt x="2142054" y="124337"/>
                    <a:pt x="2414463" y="124343"/>
                    <a:pt x="2582483" y="292365"/>
                  </a:cubicBezTo>
                  <a:cubicBezTo>
                    <a:pt x="2750492" y="460386"/>
                    <a:pt x="2750483" y="732797"/>
                    <a:pt x="2582464" y="900811"/>
                  </a:cubicBezTo>
                  <a:cubicBezTo>
                    <a:pt x="2562040" y="921240"/>
                    <a:pt x="2539603" y="939559"/>
                    <a:pt x="2515497" y="955491"/>
                  </a:cubicBezTo>
                  <a:cubicBezTo>
                    <a:pt x="2511374" y="958272"/>
                    <a:pt x="2506772" y="959902"/>
                    <a:pt x="2502553" y="962395"/>
                  </a:cubicBezTo>
                  <a:cubicBezTo>
                    <a:pt x="2482772" y="974975"/>
                    <a:pt x="2461994" y="985915"/>
                    <a:pt x="2440420" y="995092"/>
                  </a:cubicBezTo>
                  <a:cubicBezTo>
                    <a:pt x="2438406" y="995955"/>
                    <a:pt x="2436201" y="996242"/>
                    <a:pt x="2434187" y="997009"/>
                  </a:cubicBezTo>
                  <a:cubicBezTo>
                    <a:pt x="2334304" y="1035459"/>
                    <a:pt x="2223691" y="1035459"/>
                    <a:pt x="2123807" y="997009"/>
                  </a:cubicBezTo>
                  <a:cubicBezTo>
                    <a:pt x="2121314" y="996050"/>
                    <a:pt x="2118629" y="995763"/>
                    <a:pt x="2116137" y="994708"/>
                  </a:cubicBezTo>
                  <a:cubicBezTo>
                    <a:pt x="2094447" y="985541"/>
                    <a:pt x="2073573" y="974572"/>
                    <a:pt x="2053715" y="961915"/>
                  </a:cubicBezTo>
                  <a:cubicBezTo>
                    <a:pt x="2049688" y="959422"/>
                    <a:pt x="2045181" y="957888"/>
                    <a:pt x="2041250" y="955203"/>
                  </a:cubicBezTo>
                  <a:cubicBezTo>
                    <a:pt x="2017087" y="939334"/>
                    <a:pt x="1994602" y="921055"/>
                    <a:pt x="1974131" y="900645"/>
                  </a:cubicBezTo>
                  <a:lnTo>
                    <a:pt x="1969720" y="895755"/>
                  </a:lnTo>
                  <a:lnTo>
                    <a:pt x="1968186" y="894125"/>
                  </a:lnTo>
                  <a:lnTo>
                    <a:pt x="1968186" y="894125"/>
                  </a:lnTo>
                  <a:lnTo>
                    <a:pt x="1968186" y="894125"/>
                  </a:lnTo>
                  <a:cubicBezTo>
                    <a:pt x="1807195" y="724911"/>
                    <a:pt x="1809793" y="458404"/>
                    <a:pt x="1974035" y="292350"/>
                  </a:cubicBezTo>
                  <a:close/>
                  <a:moveTo>
                    <a:pt x="1910847" y="1067485"/>
                  </a:moveTo>
                  <a:cubicBezTo>
                    <a:pt x="1913627" y="1069594"/>
                    <a:pt x="1916791" y="1071033"/>
                    <a:pt x="1919572" y="1073142"/>
                  </a:cubicBezTo>
                  <a:cubicBezTo>
                    <a:pt x="1940044" y="1088627"/>
                    <a:pt x="1961503" y="1102751"/>
                    <a:pt x="1983815" y="1115427"/>
                  </a:cubicBezTo>
                  <a:cubicBezTo>
                    <a:pt x="1988514" y="1118112"/>
                    <a:pt x="1993404" y="1121085"/>
                    <a:pt x="1997718" y="1123673"/>
                  </a:cubicBezTo>
                  <a:cubicBezTo>
                    <a:pt x="2021364" y="1136100"/>
                    <a:pt x="2045843" y="1146858"/>
                    <a:pt x="2070975" y="1155891"/>
                  </a:cubicBezTo>
                  <a:cubicBezTo>
                    <a:pt x="2078933" y="1158863"/>
                    <a:pt x="2086796" y="1161644"/>
                    <a:pt x="2094850" y="1164233"/>
                  </a:cubicBezTo>
                  <a:cubicBezTo>
                    <a:pt x="2119684" y="1172278"/>
                    <a:pt x="2145017" y="1178683"/>
                    <a:pt x="2170695" y="1183410"/>
                  </a:cubicBezTo>
                  <a:cubicBezTo>
                    <a:pt x="2178078" y="1184752"/>
                    <a:pt x="2185461" y="1185519"/>
                    <a:pt x="2192940" y="1186574"/>
                  </a:cubicBezTo>
                  <a:cubicBezTo>
                    <a:pt x="2218628" y="1190438"/>
                    <a:pt x="2244536" y="1192586"/>
                    <a:pt x="2270511" y="1192998"/>
                  </a:cubicBezTo>
                  <a:cubicBezTo>
                    <a:pt x="2273100" y="1192998"/>
                    <a:pt x="2275593" y="1193669"/>
                    <a:pt x="2278278" y="1193669"/>
                  </a:cubicBezTo>
                  <a:cubicBezTo>
                    <a:pt x="2302451" y="1193516"/>
                    <a:pt x="2326595" y="1191915"/>
                    <a:pt x="2350575" y="1188875"/>
                  </a:cubicBezTo>
                  <a:lnTo>
                    <a:pt x="2560180" y="1971393"/>
                  </a:lnTo>
                  <a:cubicBezTo>
                    <a:pt x="2292900" y="2069685"/>
                    <a:pt x="2081551" y="2279299"/>
                    <a:pt x="1981035" y="2545744"/>
                  </a:cubicBezTo>
                  <a:lnTo>
                    <a:pt x="1191709" y="2334222"/>
                  </a:lnTo>
                  <a:cubicBezTo>
                    <a:pt x="1193435" y="2315524"/>
                    <a:pt x="1194490" y="2296635"/>
                    <a:pt x="1194490" y="2277554"/>
                  </a:cubicBezTo>
                  <a:cubicBezTo>
                    <a:pt x="1194221" y="2247398"/>
                    <a:pt x="1191728" y="2217299"/>
                    <a:pt x="1187011" y="2187518"/>
                  </a:cubicBezTo>
                  <a:cubicBezTo>
                    <a:pt x="1186244" y="2182340"/>
                    <a:pt x="1185668" y="2177258"/>
                    <a:pt x="1184710" y="2172176"/>
                  </a:cubicBezTo>
                  <a:cubicBezTo>
                    <a:pt x="1179724" y="2144120"/>
                    <a:pt x="1172705" y="2116467"/>
                    <a:pt x="1163711" y="2089427"/>
                  </a:cubicBezTo>
                  <a:cubicBezTo>
                    <a:pt x="1161985" y="2084153"/>
                    <a:pt x="1160067" y="2079072"/>
                    <a:pt x="1158149" y="2073894"/>
                  </a:cubicBezTo>
                  <a:cubicBezTo>
                    <a:pt x="1148417" y="2046480"/>
                    <a:pt x="1136681" y="2019815"/>
                    <a:pt x="1123056" y="1994117"/>
                  </a:cubicBezTo>
                  <a:lnTo>
                    <a:pt x="1119795" y="1988748"/>
                  </a:lnTo>
                  <a:cubicBezTo>
                    <a:pt x="1105930" y="1964077"/>
                    <a:pt x="1090359" y="1940403"/>
                    <a:pt x="1073195" y="1917889"/>
                  </a:cubicBezTo>
                  <a:cubicBezTo>
                    <a:pt x="1071278" y="1915492"/>
                    <a:pt x="1070031" y="1912615"/>
                    <a:pt x="1068113" y="1910218"/>
                  </a:cubicBezTo>
                  <a:close/>
                  <a:moveTo>
                    <a:pt x="292979" y="2581893"/>
                  </a:moveTo>
                  <a:cubicBezTo>
                    <a:pt x="123361" y="2415638"/>
                    <a:pt x="120635" y="2143363"/>
                    <a:pt x="286890" y="1973742"/>
                  </a:cubicBezTo>
                  <a:cubicBezTo>
                    <a:pt x="453145" y="1804121"/>
                    <a:pt x="725423" y="1801398"/>
                    <a:pt x="895041" y="1967653"/>
                  </a:cubicBezTo>
                  <a:lnTo>
                    <a:pt x="895041" y="1967653"/>
                  </a:lnTo>
                  <a:lnTo>
                    <a:pt x="901369" y="1973215"/>
                  </a:lnTo>
                  <a:cubicBezTo>
                    <a:pt x="1069427" y="2141196"/>
                    <a:pt x="1069485" y="2413605"/>
                    <a:pt x="901505" y="2581663"/>
                  </a:cubicBezTo>
                  <a:cubicBezTo>
                    <a:pt x="901460" y="2581710"/>
                    <a:pt x="901414" y="2581749"/>
                    <a:pt x="901369" y="2581797"/>
                  </a:cubicBezTo>
                  <a:cubicBezTo>
                    <a:pt x="888337" y="2594770"/>
                    <a:pt x="874502" y="2606899"/>
                    <a:pt x="859947" y="2618137"/>
                  </a:cubicBezTo>
                  <a:cubicBezTo>
                    <a:pt x="688504" y="2749768"/>
                    <a:pt x="446122" y="2734235"/>
                    <a:pt x="292883" y="2581797"/>
                  </a:cubicBezTo>
                  <a:close/>
                  <a:moveTo>
                    <a:pt x="835880" y="2824770"/>
                  </a:moveTo>
                  <a:cubicBezTo>
                    <a:pt x="855567" y="2816236"/>
                    <a:pt x="874773" y="2806637"/>
                    <a:pt x="893411" y="2796004"/>
                  </a:cubicBezTo>
                  <a:cubicBezTo>
                    <a:pt x="898589" y="2793031"/>
                    <a:pt x="902999" y="2789771"/>
                    <a:pt x="908465" y="2786416"/>
                  </a:cubicBezTo>
                  <a:cubicBezTo>
                    <a:pt x="923519" y="2777306"/>
                    <a:pt x="938093" y="2767239"/>
                    <a:pt x="952284" y="2756979"/>
                  </a:cubicBezTo>
                  <a:cubicBezTo>
                    <a:pt x="957558" y="2753143"/>
                    <a:pt x="962832" y="2749308"/>
                    <a:pt x="967914" y="2745185"/>
                  </a:cubicBezTo>
                  <a:cubicBezTo>
                    <a:pt x="1050921" y="2680645"/>
                    <a:pt x="1114790" y="2594732"/>
                    <a:pt x="1152684" y="2496651"/>
                  </a:cubicBezTo>
                  <a:lnTo>
                    <a:pt x="1934530" y="2706160"/>
                  </a:lnTo>
                  <a:cubicBezTo>
                    <a:pt x="1922266" y="2769060"/>
                    <a:pt x="1916072" y="2832987"/>
                    <a:pt x="1916025" y="2897067"/>
                  </a:cubicBezTo>
                  <a:cubicBezTo>
                    <a:pt x="1915555" y="3121351"/>
                    <a:pt x="1991975" y="3339020"/>
                    <a:pt x="2132533" y="3513799"/>
                  </a:cubicBezTo>
                  <a:lnTo>
                    <a:pt x="1565085" y="4081246"/>
                  </a:lnTo>
                  <a:cubicBezTo>
                    <a:pt x="1561729" y="4078754"/>
                    <a:pt x="1557990" y="4076740"/>
                    <a:pt x="1554634" y="4074247"/>
                  </a:cubicBezTo>
                  <a:cubicBezTo>
                    <a:pt x="1541210" y="4064659"/>
                    <a:pt x="1527690" y="4055070"/>
                    <a:pt x="1513691" y="4046920"/>
                  </a:cubicBezTo>
                  <a:cubicBezTo>
                    <a:pt x="1505828" y="4042317"/>
                    <a:pt x="1497774" y="4038194"/>
                    <a:pt x="1489816" y="4033879"/>
                  </a:cubicBezTo>
                  <a:cubicBezTo>
                    <a:pt x="1476488" y="4026784"/>
                    <a:pt x="1463064" y="4019976"/>
                    <a:pt x="1449256" y="4013839"/>
                  </a:cubicBezTo>
                  <a:cubicBezTo>
                    <a:pt x="1440627" y="4010004"/>
                    <a:pt x="1431997" y="4006552"/>
                    <a:pt x="1423176" y="4003100"/>
                  </a:cubicBezTo>
                  <a:cubicBezTo>
                    <a:pt x="1409368" y="3997731"/>
                    <a:pt x="1395369" y="3992936"/>
                    <a:pt x="1381178" y="3988622"/>
                  </a:cubicBezTo>
                  <a:cubicBezTo>
                    <a:pt x="1372261" y="3985937"/>
                    <a:pt x="1363247" y="3983156"/>
                    <a:pt x="1354138" y="3980855"/>
                  </a:cubicBezTo>
                  <a:cubicBezTo>
                    <a:pt x="1339372" y="3977116"/>
                    <a:pt x="1324414" y="3974239"/>
                    <a:pt x="1309456" y="3971266"/>
                  </a:cubicBezTo>
                  <a:cubicBezTo>
                    <a:pt x="1300730" y="3969732"/>
                    <a:pt x="1292101" y="3967910"/>
                    <a:pt x="1283279" y="3966760"/>
                  </a:cubicBezTo>
                  <a:cubicBezTo>
                    <a:pt x="1265828" y="3964459"/>
                    <a:pt x="1248185" y="3963404"/>
                    <a:pt x="1230447" y="3962637"/>
                  </a:cubicBezTo>
                  <a:cubicBezTo>
                    <a:pt x="1224118" y="3962637"/>
                    <a:pt x="1217790" y="3961582"/>
                    <a:pt x="1211270" y="3961486"/>
                  </a:cubicBezTo>
                  <a:cubicBezTo>
                    <a:pt x="1187893" y="3961237"/>
                    <a:pt x="1164526" y="3962320"/>
                    <a:pt x="1141274" y="3964746"/>
                  </a:cubicBezTo>
                  <a:close/>
                  <a:moveTo>
                    <a:pt x="1622904" y="4663365"/>
                  </a:moveTo>
                  <a:cubicBezTo>
                    <a:pt x="1565028" y="4893824"/>
                    <a:pt x="1331289" y="5033721"/>
                    <a:pt x="1100829" y="4975844"/>
                  </a:cubicBezTo>
                  <a:cubicBezTo>
                    <a:pt x="870374" y="4917968"/>
                    <a:pt x="730471" y="4684229"/>
                    <a:pt x="788349" y="4453770"/>
                  </a:cubicBezTo>
                  <a:cubicBezTo>
                    <a:pt x="826978" y="4299960"/>
                    <a:pt x="947088" y="4179874"/>
                    <a:pt x="1100906" y="4141271"/>
                  </a:cubicBezTo>
                  <a:cubicBezTo>
                    <a:pt x="1119000" y="4136774"/>
                    <a:pt x="1137342" y="4133379"/>
                    <a:pt x="1155848" y="4131107"/>
                  </a:cubicBezTo>
                  <a:cubicBezTo>
                    <a:pt x="1161889" y="4130436"/>
                    <a:pt x="1167834" y="4130532"/>
                    <a:pt x="1173875" y="4130052"/>
                  </a:cubicBezTo>
                  <a:cubicBezTo>
                    <a:pt x="1185956" y="4129093"/>
                    <a:pt x="1197942" y="4128038"/>
                    <a:pt x="1209927" y="4128038"/>
                  </a:cubicBezTo>
                  <a:cubicBezTo>
                    <a:pt x="1234570" y="4128307"/>
                    <a:pt x="1259145" y="4130714"/>
                    <a:pt x="1283375" y="4135230"/>
                  </a:cubicBezTo>
                  <a:cubicBezTo>
                    <a:pt x="1289128" y="4136285"/>
                    <a:pt x="1294786" y="4137531"/>
                    <a:pt x="1300443" y="4138777"/>
                  </a:cubicBezTo>
                  <a:cubicBezTo>
                    <a:pt x="1323340" y="4143716"/>
                    <a:pt x="1345796" y="4150543"/>
                    <a:pt x="1367562" y="4159201"/>
                  </a:cubicBezTo>
                  <a:cubicBezTo>
                    <a:pt x="1368713" y="4159680"/>
                    <a:pt x="1369959" y="4159968"/>
                    <a:pt x="1371014" y="4160448"/>
                  </a:cubicBezTo>
                  <a:cubicBezTo>
                    <a:pt x="1393796" y="4170132"/>
                    <a:pt x="1415677" y="4181811"/>
                    <a:pt x="1436408" y="4195350"/>
                  </a:cubicBezTo>
                  <a:cubicBezTo>
                    <a:pt x="1441394" y="4198514"/>
                    <a:pt x="1445996" y="4201966"/>
                    <a:pt x="1451270" y="4204938"/>
                  </a:cubicBezTo>
                  <a:cubicBezTo>
                    <a:pt x="1472221" y="4219216"/>
                    <a:pt x="1491916" y="4235257"/>
                    <a:pt x="1510143" y="4252881"/>
                  </a:cubicBezTo>
                  <a:cubicBezTo>
                    <a:pt x="1617765" y="4359773"/>
                    <a:pt x="1660520" y="4515778"/>
                    <a:pt x="1622425" y="4662597"/>
                  </a:cubicBezTo>
                  <a:close/>
                  <a:moveTo>
                    <a:pt x="3015154" y="4801055"/>
                  </a:moveTo>
                  <a:cubicBezTo>
                    <a:pt x="3004415" y="4815946"/>
                    <a:pt x="2994414" y="4831288"/>
                    <a:pt x="2985142" y="4847080"/>
                  </a:cubicBezTo>
                  <a:cubicBezTo>
                    <a:pt x="2981690" y="4853025"/>
                    <a:pt x="2978047" y="4858874"/>
                    <a:pt x="2974691" y="4864915"/>
                  </a:cubicBezTo>
                  <a:cubicBezTo>
                    <a:pt x="2963242" y="4885779"/>
                    <a:pt x="2953030" y="4907296"/>
                    <a:pt x="2944104" y="4929350"/>
                  </a:cubicBezTo>
                  <a:lnTo>
                    <a:pt x="1799524" y="4622518"/>
                  </a:lnTo>
                  <a:cubicBezTo>
                    <a:pt x="1802171" y="4599122"/>
                    <a:pt x="1803388" y="4575582"/>
                    <a:pt x="1803168" y="4552042"/>
                  </a:cubicBezTo>
                  <a:cubicBezTo>
                    <a:pt x="1803168" y="4544947"/>
                    <a:pt x="1802305" y="4537947"/>
                    <a:pt x="1802017" y="4530947"/>
                  </a:cubicBezTo>
                  <a:cubicBezTo>
                    <a:pt x="1801346" y="4513976"/>
                    <a:pt x="1800387" y="4497100"/>
                    <a:pt x="1798278" y="4480320"/>
                  </a:cubicBezTo>
                  <a:cubicBezTo>
                    <a:pt x="1797127" y="4470731"/>
                    <a:pt x="1795305" y="4462294"/>
                    <a:pt x="1793675" y="4453281"/>
                  </a:cubicBezTo>
                  <a:cubicBezTo>
                    <a:pt x="1791182" y="4438706"/>
                    <a:pt x="1788401" y="4424515"/>
                    <a:pt x="1784758" y="4409940"/>
                  </a:cubicBezTo>
                  <a:cubicBezTo>
                    <a:pt x="1782361" y="4400352"/>
                    <a:pt x="1779580" y="4391339"/>
                    <a:pt x="1776799" y="4382038"/>
                  </a:cubicBezTo>
                  <a:cubicBezTo>
                    <a:pt x="1772580" y="4368355"/>
                    <a:pt x="1767882" y="4354835"/>
                    <a:pt x="1762704" y="4341479"/>
                  </a:cubicBezTo>
                  <a:cubicBezTo>
                    <a:pt x="1759157" y="4332369"/>
                    <a:pt x="1755609" y="4323452"/>
                    <a:pt x="1751582" y="4314535"/>
                  </a:cubicBezTo>
                  <a:cubicBezTo>
                    <a:pt x="1745637" y="4301111"/>
                    <a:pt x="1738925" y="4287975"/>
                    <a:pt x="1732405" y="4275030"/>
                  </a:cubicBezTo>
                  <a:cubicBezTo>
                    <a:pt x="1727994" y="4266880"/>
                    <a:pt x="1723679" y="4258634"/>
                    <a:pt x="1718885" y="4250676"/>
                  </a:cubicBezTo>
                  <a:cubicBezTo>
                    <a:pt x="1710543" y="4236772"/>
                    <a:pt x="1701146" y="4223348"/>
                    <a:pt x="1691654" y="4210116"/>
                  </a:cubicBezTo>
                  <a:cubicBezTo>
                    <a:pt x="1688873" y="4206281"/>
                    <a:pt x="1686667" y="4202253"/>
                    <a:pt x="1683791" y="4198418"/>
                  </a:cubicBezTo>
                  <a:lnTo>
                    <a:pt x="2248458" y="3633847"/>
                  </a:lnTo>
                  <a:cubicBezTo>
                    <a:pt x="2429086" y="3795423"/>
                    <a:pt x="2662921" y="3884759"/>
                    <a:pt x="2905270" y="3884778"/>
                  </a:cubicBezTo>
                  <a:cubicBezTo>
                    <a:pt x="2960183" y="3884702"/>
                    <a:pt x="3014991" y="3880089"/>
                    <a:pt x="3069137" y="3870971"/>
                  </a:cubicBezTo>
                  <a:lnTo>
                    <a:pt x="3264839" y="4601231"/>
                  </a:lnTo>
                  <a:cubicBezTo>
                    <a:pt x="3171284" y="4640458"/>
                    <a:pt x="3089628" y="4703502"/>
                    <a:pt x="3028003" y="4784084"/>
                  </a:cubicBezTo>
                  <a:cubicBezTo>
                    <a:pt x="3023592" y="4789549"/>
                    <a:pt x="3019469" y="4795494"/>
                    <a:pt x="3015154" y="4801055"/>
                  </a:cubicBezTo>
                  <a:close/>
                  <a:moveTo>
                    <a:pt x="3802754" y="5454607"/>
                  </a:moveTo>
                  <a:cubicBezTo>
                    <a:pt x="3634773" y="5622819"/>
                    <a:pt x="3362248" y="5623001"/>
                    <a:pt x="3194037" y="5455029"/>
                  </a:cubicBezTo>
                  <a:cubicBezTo>
                    <a:pt x="3025826" y="5287049"/>
                    <a:pt x="3025644" y="5014515"/>
                    <a:pt x="3193616" y="4846313"/>
                  </a:cubicBezTo>
                  <a:cubicBezTo>
                    <a:pt x="3361596" y="4678102"/>
                    <a:pt x="3634130" y="4677910"/>
                    <a:pt x="3802332" y="4845891"/>
                  </a:cubicBezTo>
                  <a:cubicBezTo>
                    <a:pt x="3802792" y="4846352"/>
                    <a:pt x="3803252" y="4846812"/>
                    <a:pt x="3803713" y="4847272"/>
                  </a:cubicBezTo>
                  <a:lnTo>
                    <a:pt x="3810329" y="4854559"/>
                  </a:lnTo>
                  <a:cubicBezTo>
                    <a:pt x="3972307" y="5023106"/>
                    <a:pt x="3968932" y="5290491"/>
                    <a:pt x="3802754" y="5454895"/>
                  </a:cubicBezTo>
                  <a:close/>
                  <a:moveTo>
                    <a:pt x="3868435" y="4681487"/>
                  </a:moveTo>
                  <a:cubicBezTo>
                    <a:pt x="3866325" y="4679761"/>
                    <a:pt x="3863928" y="4678706"/>
                    <a:pt x="3861819" y="4677076"/>
                  </a:cubicBezTo>
                  <a:cubicBezTo>
                    <a:pt x="3839209" y="4659635"/>
                    <a:pt x="3815410" y="4643804"/>
                    <a:pt x="3790576" y="4629709"/>
                  </a:cubicBezTo>
                  <a:cubicBezTo>
                    <a:pt x="3788179" y="4628366"/>
                    <a:pt x="3785878" y="4626737"/>
                    <a:pt x="3783385" y="4625394"/>
                  </a:cubicBezTo>
                  <a:cubicBezTo>
                    <a:pt x="3757669" y="4611596"/>
                    <a:pt x="3730974" y="4599707"/>
                    <a:pt x="3703513" y="4589821"/>
                  </a:cubicBezTo>
                  <a:lnTo>
                    <a:pt x="3687883" y="4584260"/>
                  </a:lnTo>
                  <a:cubicBezTo>
                    <a:pt x="3660623" y="4575169"/>
                    <a:pt x="3632749" y="4568055"/>
                    <a:pt x="3604463" y="4562973"/>
                  </a:cubicBezTo>
                  <a:cubicBezTo>
                    <a:pt x="3599573" y="4562014"/>
                    <a:pt x="3594875" y="4561535"/>
                    <a:pt x="3589505" y="4560768"/>
                  </a:cubicBezTo>
                  <a:cubicBezTo>
                    <a:pt x="3559407" y="4555925"/>
                    <a:pt x="3528992" y="4553394"/>
                    <a:pt x="3498510" y="4553193"/>
                  </a:cubicBezTo>
                  <a:cubicBezTo>
                    <a:pt x="3474338" y="4553346"/>
                    <a:pt x="3450194" y="4554947"/>
                    <a:pt x="3426213" y="4557987"/>
                  </a:cubicBezTo>
                  <a:lnTo>
                    <a:pt x="3230800" y="3828781"/>
                  </a:lnTo>
                  <a:cubicBezTo>
                    <a:pt x="3517764" y="3730202"/>
                    <a:pt x="3742595" y="3503818"/>
                    <a:pt x="3839190" y="3216172"/>
                  </a:cubicBezTo>
                  <a:lnTo>
                    <a:pt x="4564944" y="3410723"/>
                  </a:lnTo>
                  <a:cubicBezTo>
                    <a:pt x="4564368" y="3414654"/>
                    <a:pt x="4564177" y="3418681"/>
                    <a:pt x="4563697" y="3422708"/>
                  </a:cubicBezTo>
                  <a:cubicBezTo>
                    <a:pt x="4562738" y="3430763"/>
                    <a:pt x="4561971" y="3438817"/>
                    <a:pt x="4561300" y="3446871"/>
                  </a:cubicBezTo>
                  <a:cubicBezTo>
                    <a:pt x="4560533" y="3457294"/>
                    <a:pt x="4560054" y="3467745"/>
                    <a:pt x="4559862" y="3478226"/>
                  </a:cubicBezTo>
                  <a:cubicBezTo>
                    <a:pt x="4559862" y="3486280"/>
                    <a:pt x="4559862" y="3494334"/>
                    <a:pt x="4559862" y="3502389"/>
                  </a:cubicBezTo>
                  <a:cubicBezTo>
                    <a:pt x="4559862" y="3512936"/>
                    <a:pt x="4560629" y="3523484"/>
                    <a:pt x="4561396" y="3534031"/>
                  </a:cubicBezTo>
                  <a:cubicBezTo>
                    <a:pt x="4561875" y="3541893"/>
                    <a:pt x="4562355" y="3549852"/>
                    <a:pt x="4563218" y="3557714"/>
                  </a:cubicBezTo>
                  <a:cubicBezTo>
                    <a:pt x="4564368" y="3568454"/>
                    <a:pt x="4566094" y="3579193"/>
                    <a:pt x="4567820" y="3589932"/>
                  </a:cubicBezTo>
                  <a:cubicBezTo>
                    <a:pt x="4569067" y="3597507"/>
                    <a:pt x="4570121" y="3605081"/>
                    <a:pt x="4571656" y="3612561"/>
                  </a:cubicBezTo>
                  <a:cubicBezTo>
                    <a:pt x="4573957" y="3623779"/>
                    <a:pt x="4576929" y="3634806"/>
                    <a:pt x="4579806" y="3645929"/>
                  </a:cubicBezTo>
                  <a:cubicBezTo>
                    <a:pt x="4581628" y="3652832"/>
                    <a:pt x="4583162" y="3659736"/>
                    <a:pt x="4585175" y="3666640"/>
                  </a:cubicBezTo>
                  <a:cubicBezTo>
                    <a:pt x="4588915" y="3678913"/>
                    <a:pt x="4593421" y="3691090"/>
                    <a:pt x="4598024" y="3703172"/>
                  </a:cubicBezTo>
                  <a:cubicBezTo>
                    <a:pt x="4600037" y="3708542"/>
                    <a:pt x="4601668" y="3714103"/>
                    <a:pt x="4603873" y="3719473"/>
                  </a:cubicBezTo>
                  <a:cubicBezTo>
                    <a:pt x="4610968" y="3736799"/>
                    <a:pt x="4618860" y="3753866"/>
                    <a:pt x="4627556" y="3770675"/>
                  </a:cubicBezTo>
                  <a:cubicBezTo>
                    <a:pt x="4628611" y="3772689"/>
                    <a:pt x="4629954" y="3774606"/>
                    <a:pt x="4631104" y="3776620"/>
                  </a:cubicBezTo>
                  <a:cubicBezTo>
                    <a:pt x="4638967" y="3791290"/>
                    <a:pt x="4647309" y="3805385"/>
                    <a:pt x="4656514" y="3819672"/>
                  </a:cubicBezTo>
                  <a:cubicBezTo>
                    <a:pt x="4660253" y="3825425"/>
                    <a:pt x="4664568" y="3830891"/>
                    <a:pt x="4668595" y="3836548"/>
                  </a:cubicBezTo>
                  <a:cubicBezTo>
                    <a:pt x="4674828" y="3845369"/>
                    <a:pt x="4680677" y="3854287"/>
                    <a:pt x="4687772" y="3862820"/>
                  </a:cubicBezTo>
                  <a:close/>
                  <a:moveTo>
                    <a:pt x="4682595" y="3129875"/>
                  </a:moveTo>
                  <a:cubicBezTo>
                    <a:pt x="4674732" y="3140039"/>
                    <a:pt x="4666869" y="3150299"/>
                    <a:pt x="4659774" y="3160942"/>
                  </a:cubicBezTo>
                  <a:cubicBezTo>
                    <a:pt x="4655459" y="3167271"/>
                    <a:pt x="4651816" y="3173887"/>
                    <a:pt x="4647788" y="3180119"/>
                  </a:cubicBezTo>
                  <a:cubicBezTo>
                    <a:pt x="4641747" y="3189708"/>
                    <a:pt x="4635803" y="3199296"/>
                    <a:pt x="4630337" y="3209556"/>
                  </a:cubicBezTo>
                  <a:cubicBezTo>
                    <a:pt x="4626598" y="3216652"/>
                    <a:pt x="4623242" y="3223843"/>
                    <a:pt x="4619790" y="3231034"/>
                  </a:cubicBezTo>
                  <a:cubicBezTo>
                    <a:pt x="4616338" y="3238226"/>
                    <a:pt x="4613366" y="3243403"/>
                    <a:pt x="4610201" y="3249732"/>
                  </a:cubicBezTo>
                  <a:lnTo>
                    <a:pt x="3879558" y="3054414"/>
                  </a:lnTo>
                  <a:cubicBezTo>
                    <a:pt x="3927040" y="2761092"/>
                    <a:pt x="3839832" y="2461998"/>
                    <a:pt x="3642146" y="2240158"/>
                  </a:cubicBezTo>
                  <a:lnTo>
                    <a:pt x="4174404" y="1707901"/>
                  </a:lnTo>
                  <a:cubicBezTo>
                    <a:pt x="4176897" y="1709914"/>
                    <a:pt x="4179486" y="1711832"/>
                    <a:pt x="4181979" y="1713941"/>
                  </a:cubicBezTo>
                  <a:cubicBezTo>
                    <a:pt x="4187636" y="1718352"/>
                    <a:pt x="4193581" y="1722379"/>
                    <a:pt x="4199334" y="1726694"/>
                  </a:cubicBezTo>
                  <a:cubicBezTo>
                    <a:pt x="4211224" y="1735516"/>
                    <a:pt x="4223305" y="1744049"/>
                    <a:pt x="4235770" y="1752008"/>
                  </a:cubicBezTo>
                  <a:cubicBezTo>
                    <a:pt x="4242866" y="1756419"/>
                    <a:pt x="4249962" y="1760638"/>
                    <a:pt x="4257153" y="1764761"/>
                  </a:cubicBezTo>
                  <a:cubicBezTo>
                    <a:pt x="4269043" y="1771568"/>
                    <a:pt x="4281220" y="1777993"/>
                    <a:pt x="4293493" y="1783938"/>
                  </a:cubicBezTo>
                  <a:cubicBezTo>
                    <a:pt x="4300972" y="1787581"/>
                    <a:pt x="4308451" y="1791225"/>
                    <a:pt x="4316026" y="1794485"/>
                  </a:cubicBezTo>
                  <a:cubicBezTo>
                    <a:pt x="4329258" y="1800334"/>
                    <a:pt x="4342778" y="1805320"/>
                    <a:pt x="4356394" y="1810114"/>
                  </a:cubicBezTo>
                  <a:cubicBezTo>
                    <a:pt x="4363202" y="1812511"/>
                    <a:pt x="4369913" y="1815196"/>
                    <a:pt x="4376721" y="1817401"/>
                  </a:cubicBezTo>
                  <a:cubicBezTo>
                    <a:pt x="4396991" y="1823720"/>
                    <a:pt x="4417568" y="1829003"/>
                    <a:pt x="4438375" y="1833222"/>
                  </a:cubicBezTo>
                  <a:cubicBezTo>
                    <a:pt x="4441923" y="1833894"/>
                    <a:pt x="4445471" y="1834086"/>
                    <a:pt x="4449019" y="1834757"/>
                  </a:cubicBezTo>
                  <a:cubicBezTo>
                    <a:pt x="4466661" y="1837921"/>
                    <a:pt x="4484496" y="1840414"/>
                    <a:pt x="4502427" y="1841948"/>
                  </a:cubicBezTo>
                  <a:cubicBezTo>
                    <a:pt x="4510002" y="1842523"/>
                    <a:pt x="4517577" y="1842715"/>
                    <a:pt x="4525151" y="1843003"/>
                  </a:cubicBezTo>
                  <a:cubicBezTo>
                    <a:pt x="4534740" y="1843482"/>
                    <a:pt x="4543849" y="1844441"/>
                    <a:pt x="4553342" y="1844441"/>
                  </a:cubicBezTo>
                  <a:cubicBezTo>
                    <a:pt x="4556794" y="1844441"/>
                    <a:pt x="4560245" y="1843674"/>
                    <a:pt x="4563601" y="1843578"/>
                  </a:cubicBezTo>
                  <a:cubicBezTo>
                    <a:pt x="4586758" y="1843156"/>
                    <a:pt x="4609875" y="1841392"/>
                    <a:pt x="4632830" y="1838304"/>
                  </a:cubicBezTo>
                  <a:cubicBezTo>
                    <a:pt x="4637433" y="1837729"/>
                    <a:pt x="4642419" y="1837633"/>
                    <a:pt x="4646638" y="1836866"/>
                  </a:cubicBezTo>
                  <a:lnTo>
                    <a:pt x="4649994" y="1836866"/>
                  </a:lnTo>
                  <a:lnTo>
                    <a:pt x="4944265" y="2935229"/>
                  </a:lnTo>
                  <a:cubicBezTo>
                    <a:pt x="4921042" y="2944204"/>
                    <a:pt x="4898403" y="2954607"/>
                    <a:pt x="4876474" y="2966392"/>
                  </a:cubicBezTo>
                  <a:cubicBezTo>
                    <a:pt x="4869954" y="2969843"/>
                    <a:pt x="4863626" y="2973679"/>
                    <a:pt x="4857297" y="2977418"/>
                  </a:cubicBezTo>
                  <a:cubicBezTo>
                    <a:pt x="4840997" y="2986815"/>
                    <a:pt x="4825176" y="2996979"/>
                    <a:pt x="4809834" y="3007910"/>
                  </a:cubicBezTo>
                  <a:cubicBezTo>
                    <a:pt x="4803697" y="3012225"/>
                    <a:pt x="4797561" y="3016444"/>
                    <a:pt x="4791520" y="3021142"/>
                  </a:cubicBezTo>
                  <a:cubicBezTo>
                    <a:pt x="4771269" y="3036512"/>
                    <a:pt x="4752054" y="3053206"/>
                    <a:pt x="4733989" y="3071098"/>
                  </a:cubicBezTo>
                  <a:cubicBezTo>
                    <a:pt x="4719894" y="3085193"/>
                    <a:pt x="4706853" y="3099863"/>
                    <a:pt x="4694484" y="3114822"/>
                  </a:cubicBezTo>
                  <a:cubicBezTo>
                    <a:pt x="4690074" y="3119712"/>
                    <a:pt x="4686526" y="3124985"/>
                    <a:pt x="4682595" y="3130163"/>
                  </a:cubicBezTo>
                  <a:close/>
                  <a:moveTo>
                    <a:pt x="5460222" y="3797139"/>
                  </a:moveTo>
                  <a:cubicBezTo>
                    <a:pt x="5295693" y="3963298"/>
                    <a:pt x="5028202" y="3966463"/>
                    <a:pt x="4859790" y="3804235"/>
                  </a:cubicBezTo>
                  <a:lnTo>
                    <a:pt x="4851736" y="3797139"/>
                  </a:lnTo>
                  <a:cubicBezTo>
                    <a:pt x="4683716" y="3629503"/>
                    <a:pt x="4683410" y="3357391"/>
                    <a:pt x="4851045" y="3189372"/>
                  </a:cubicBezTo>
                  <a:cubicBezTo>
                    <a:pt x="4909305" y="3130978"/>
                    <a:pt x="4983146" y="3090582"/>
                    <a:pt x="5063737" y="3073016"/>
                  </a:cubicBezTo>
                  <a:cubicBezTo>
                    <a:pt x="5094382" y="3066275"/>
                    <a:pt x="5125660" y="3062871"/>
                    <a:pt x="5157034" y="3062852"/>
                  </a:cubicBezTo>
                  <a:cubicBezTo>
                    <a:pt x="5394588" y="3063389"/>
                    <a:pt x="5586732" y="3256405"/>
                    <a:pt x="5586196" y="3493960"/>
                  </a:cubicBezTo>
                  <a:cubicBezTo>
                    <a:pt x="5585936" y="3607699"/>
                    <a:pt x="5540650" y="3716711"/>
                    <a:pt x="5460222" y="3797139"/>
                  </a:cubicBezTo>
                  <a:close/>
                </a:path>
              </a:pathLst>
            </a:custGeom>
            <a:solidFill>
              <a:schemeClr val="accent3"/>
            </a:solidFill>
            <a:ln w="958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 dirty="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3" name="Freeform: Shape 112">
              <a:extLst>
                <a:ext uri="{FF2B5EF4-FFF2-40B4-BE49-F238E27FC236}">
                  <a16:creationId xmlns:a16="http://schemas.microsoft.com/office/drawing/2014/main" id="{D4C6D6A7-0371-873A-ACEA-A74888AED3A7}"/>
                </a:ext>
              </a:extLst>
            </p:cNvPr>
            <p:cNvSpPr/>
            <p:nvPr/>
          </p:nvSpPr>
          <p:spPr>
            <a:xfrm>
              <a:off x="3488799" y="1182657"/>
              <a:ext cx="143936" cy="98127"/>
            </a:xfrm>
            <a:custGeom>
              <a:avLst/>
              <a:gdLst>
                <a:gd name="connsiteX0" fmla="*/ 239852 w 255302"/>
                <a:gd name="connsiteY0" fmla="*/ 858 h 174051"/>
                <a:gd name="connsiteX1" fmla="*/ 235157 w 255302"/>
                <a:gd name="connsiteY1" fmla="*/ 858 h 174051"/>
                <a:gd name="connsiteX2" fmla="*/ 114460 w 255302"/>
                <a:gd name="connsiteY2" fmla="*/ 123804 h 174051"/>
                <a:gd name="connsiteX3" fmla="*/ 32588 w 255302"/>
                <a:gd name="connsiteY3" fmla="*/ 40393 h 174051"/>
                <a:gd name="connsiteX4" fmla="*/ 30181 w 255302"/>
                <a:gd name="connsiteY4" fmla="*/ 39368 h 174051"/>
                <a:gd name="connsiteX5" fmla="*/ 27892 w 255302"/>
                <a:gd name="connsiteY5" fmla="*/ 40393 h 174051"/>
                <a:gd name="connsiteX6" fmla="*/ 6586 w 255302"/>
                <a:gd name="connsiteY6" fmla="*/ 61976 h 174051"/>
                <a:gd name="connsiteX7" fmla="*/ 6586 w 255302"/>
                <a:gd name="connsiteY7" fmla="*/ 66868 h 174051"/>
                <a:gd name="connsiteX8" fmla="*/ 6586 w 255302"/>
                <a:gd name="connsiteY8" fmla="*/ 66868 h 174051"/>
                <a:gd name="connsiteX9" fmla="*/ 110771 w 255302"/>
                <a:gd name="connsiteY9" fmla="*/ 173026 h 174051"/>
                <a:gd name="connsiteX10" fmla="*/ 113197 w 255302"/>
                <a:gd name="connsiteY10" fmla="*/ 174052 h 174051"/>
                <a:gd name="connsiteX11" fmla="*/ 115604 w 255302"/>
                <a:gd name="connsiteY11" fmla="*/ 173026 h 174051"/>
                <a:gd name="connsiteX12" fmla="*/ 259876 w 255302"/>
                <a:gd name="connsiteY12" fmla="*/ 26031 h 174051"/>
                <a:gd name="connsiteX13" fmla="*/ 260882 w 255302"/>
                <a:gd name="connsiteY13" fmla="*/ 23565 h 174051"/>
                <a:gd name="connsiteX14" fmla="*/ 259876 w 255302"/>
                <a:gd name="connsiteY14" fmla="*/ 21099 h 17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302" h="174051">
                  <a:moveTo>
                    <a:pt x="239852" y="858"/>
                  </a:moveTo>
                  <a:cubicBezTo>
                    <a:pt x="238490" y="-286"/>
                    <a:pt x="236518" y="-286"/>
                    <a:pt x="235157" y="858"/>
                  </a:cubicBezTo>
                  <a:lnTo>
                    <a:pt x="114460" y="123804"/>
                  </a:lnTo>
                  <a:lnTo>
                    <a:pt x="32588" y="40393"/>
                  </a:lnTo>
                  <a:cubicBezTo>
                    <a:pt x="31977" y="39703"/>
                    <a:pt x="31089" y="39328"/>
                    <a:pt x="30181" y="39368"/>
                  </a:cubicBezTo>
                  <a:lnTo>
                    <a:pt x="27892" y="40393"/>
                  </a:lnTo>
                  <a:lnTo>
                    <a:pt x="6586" y="61976"/>
                  </a:lnTo>
                  <a:cubicBezTo>
                    <a:pt x="5245" y="63337"/>
                    <a:pt x="5245" y="65507"/>
                    <a:pt x="6586" y="66868"/>
                  </a:cubicBezTo>
                  <a:lnTo>
                    <a:pt x="6586" y="66868"/>
                  </a:lnTo>
                  <a:lnTo>
                    <a:pt x="110771" y="173026"/>
                  </a:lnTo>
                  <a:cubicBezTo>
                    <a:pt x="111402" y="173677"/>
                    <a:pt x="112290" y="174052"/>
                    <a:pt x="113197" y="174052"/>
                  </a:cubicBezTo>
                  <a:cubicBezTo>
                    <a:pt x="114105" y="174052"/>
                    <a:pt x="114973" y="173677"/>
                    <a:pt x="115604" y="173026"/>
                  </a:cubicBezTo>
                  <a:lnTo>
                    <a:pt x="259876" y="26031"/>
                  </a:lnTo>
                  <a:cubicBezTo>
                    <a:pt x="260547" y="25380"/>
                    <a:pt x="260902" y="24492"/>
                    <a:pt x="260882" y="23565"/>
                  </a:cubicBezTo>
                  <a:lnTo>
                    <a:pt x="259876" y="21099"/>
                  </a:lnTo>
                  <a:close/>
                </a:path>
              </a:pathLst>
            </a:custGeom>
            <a:solidFill>
              <a:schemeClr val="accent3"/>
            </a:solidFill>
            <a:ln w="197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4" name="Freeform: Shape 266">
              <a:extLst>
                <a:ext uri="{FF2B5EF4-FFF2-40B4-BE49-F238E27FC236}">
                  <a16:creationId xmlns:a16="http://schemas.microsoft.com/office/drawing/2014/main" id="{E5C1703B-0CC3-49CC-EF39-673425FB8C0C}"/>
                </a:ext>
              </a:extLst>
            </p:cNvPr>
            <p:cNvSpPr/>
            <p:nvPr/>
          </p:nvSpPr>
          <p:spPr>
            <a:xfrm>
              <a:off x="6174880" y="899998"/>
              <a:ext cx="589798" cy="582316"/>
            </a:xfrm>
            <a:custGeom>
              <a:avLst/>
              <a:gdLst>
                <a:gd name="connsiteX0" fmla="*/ 4758833 w 5715000"/>
                <a:gd name="connsiteY0" fmla="*/ 2625753 h 5642514"/>
                <a:gd name="connsiteX1" fmla="*/ 4844558 w 5715000"/>
                <a:gd name="connsiteY1" fmla="*/ 2540028 h 5642514"/>
                <a:gd name="connsiteX2" fmla="*/ 4844558 w 5715000"/>
                <a:gd name="connsiteY2" fmla="*/ 1416554 h 5642514"/>
                <a:gd name="connsiteX3" fmla="*/ 5628655 w 5715000"/>
                <a:gd name="connsiteY3" fmla="*/ 1416554 h 5642514"/>
                <a:gd name="connsiteX4" fmla="*/ 5714380 w 5715000"/>
                <a:gd name="connsiteY4" fmla="*/ 1330353 h 5642514"/>
                <a:gd name="connsiteX5" fmla="*/ 5714380 w 5715000"/>
                <a:gd name="connsiteY5" fmla="*/ 85721 h 5642514"/>
                <a:gd name="connsiteX6" fmla="*/ 5628655 w 5715000"/>
                <a:gd name="connsiteY6" fmla="*/ -4 h 5642514"/>
                <a:gd name="connsiteX7" fmla="*/ 85105 w 5715000"/>
                <a:gd name="connsiteY7" fmla="*/ -4 h 5642514"/>
                <a:gd name="connsiteX8" fmla="*/ -620 w 5715000"/>
                <a:gd name="connsiteY8" fmla="*/ 86197 h 5642514"/>
                <a:gd name="connsiteX9" fmla="*/ -620 w 5715000"/>
                <a:gd name="connsiteY9" fmla="*/ 1330353 h 5642514"/>
                <a:gd name="connsiteX10" fmla="*/ 85105 w 5715000"/>
                <a:gd name="connsiteY10" fmla="*/ 1416554 h 5642514"/>
                <a:gd name="connsiteX11" fmla="*/ 868346 w 5715000"/>
                <a:gd name="connsiteY11" fmla="*/ 1416554 h 5642514"/>
                <a:gd name="connsiteX12" fmla="*/ 868346 w 5715000"/>
                <a:gd name="connsiteY12" fmla="*/ 2539647 h 5642514"/>
                <a:gd name="connsiteX13" fmla="*/ 954071 w 5715000"/>
                <a:gd name="connsiteY13" fmla="*/ 2625372 h 5642514"/>
                <a:gd name="connsiteX14" fmla="*/ 2080212 w 5715000"/>
                <a:gd name="connsiteY14" fmla="*/ 2625372 h 5642514"/>
                <a:gd name="connsiteX15" fmla="*/ 2080212 w 5715000"/>
                <a:gd name="connsiteY15" fmla="*/ 2992942 h 5642514"/>
                <a:gd name="connsiteX16" fmla="*/ 962453 w 5715000"/>
                <a:gd name="connsiteY16" fmla="*/ 2992942 h 5642514"/>
                <a:gd name="connsiteX17" fmla="*/ 876728 w 5715000"/>
                <a:gd name="connsiteY17" fmla="*/ 3079143 h 5642514"/>
                <a:gd name="connsiteX18" fmla="*/ 876728 w 5715000"/>
                <a:gd name="connsiteY18" fmla="*/ 3951728 h 5642514"/>
                <a:gd name="connsiteX19" fmla="*/ 85105 w 5715000"/>
                <a:gd name="connsiteY19" fmla="*/ 3951728 h 5642514"/>
                <a:gd name="connsiteX20" fmla="*/ -620 w 5715000"/>
                <a:gd name="connsiteY20" fmla="*/ 4037930 h 5642514"/>
                <a:gd name="connsiteX21" fmla="*/ -620 w 5715000"/>
                <a:gd name="connsiteY21" fmla="*/ 5556310 h 5642514"/>
                <a:gd name="connsiteX22" fmla="*/ 85105 w 5715000"/>
                <a:gd name="connsiteY22" fmla="*/ 5642511 h 5642514"/>
                <a:gd name="connsiteX23" fmla="*/ 5628655 w 5715000"/>
                <a:gd name="connsiteY23" fmla="*/ 5642511 h 5642514"/>
                <a:gd name="connsiteX24" fmla="*/ 5714380 w 5715000"/>
                <a:gd name="connsiteY24" fmla="*/ 5556310 h 5642514"/>
                <a:gd name="connsiteX25" fmla="*/ 5714380 w 5715000"/>
                <a:gd name="connsiteY25" fmla="*/ 4038310 h 5642514"/>
                <a:gd name="connsiteX26" fmla="*/ 5628655 w 5715000"/>
                <a:gd name="connsiteY26" fmla="*/ 3952109 h 5642514"/>
                <a:gd name="connsiteX27" fmla="*/ 4853129 w 5715000"/>
                <a:gd name="connsiteY27" fmla="*/ 3952109 h 5642514"/>
                <a:gd name="connsiteX28" fmla="*/ 4853129 w 5715000"/>
                <a:gd name="connsiteY28" fmla="*/ 3079524 h 5642514"/>
                <a:gd name="connsiteX29" fmla="*/ 4767404 w 5715000"/>
                <a:gd name="connsiteY29" fmla="*/ 2993323 h 5642514"/>
                <a:gd name="connsiteX30" fmla="*/ 3635549 w 5715000"/>
                <a:gd name="connsiteY30" fmla="*/ 2993323 h 5642514"/>
                <a:gd name="connsiteX31" fmla="*/ 3635549 w 5715000"/>
                <a:gd name="connsiteY31" fmla="*/ 2625753 h 5642514"/>
                <a:gd name="connsiteX32" fmla="*/ 4758833 w 5715000"/>
                <a:gd name="connsiteY32" fmla="*/ 825528 h 5642514"/>
                <a:gd name="connsiteX33" fmla="*/ 4589383 w 5715000"/>
                <a:gd name="connsiteY33" fmla="*/ 656269 h 5642514"/>
                <a:gd name="connsiteX34" fmla="*/ 4758642 w 5715000"/>
                <a:gd name="connsiteY34" fmla="*/ 486819 h 5642514"/>
                <a:gd name="connsiteX35" fmla="*/ 4928091 w 5715000"/>
                <a:gd name="connsiteY35" fmla="*/ 656078 h 5642514"/>
                <a:gd name="connsiteX36" fmla="*/ 4928091 w 5715000"/>
                <a:gd name="connsiteY36" fmla="*/ 656174 h 5642514"/>
                <a:gd name="connsiteX37" fmla="*/ 4758833 w 5715000"/>
                <a:gd name="connsiteY37" fmla="*/ 825623 h 5642514"/>
                <a:gd name="connsiteX38" fmla="*/ 868727 w 5715000"/>
                <a:gd name="connsiteY38" fmla="*/ 1244152 h 5642514"/>
                <a:gd name="connsiteX39" fmla="*/ 171688 w 5715000"/>
                <a:gd name="connsiteY39" fmla="*/ 1244152 h 5642514"/>
                <a:gd name="connsiteX40" fmla="*/ 171688 w 5715000"/>
                <a:gd name="connsiteY40" fmla="*/ 171922 h 5642514"/>
                <a:gd name="connsiteX41" fmla="*/ 5542073 w 5715000"/>
                <a:gd name="connsiteY41" fmla="*/ 171922 h 5642514"/>
                <a:gd name="connsiteX42" fmla="*/ 5542073 w 5715000"/>
                <a:gd name="connsiteY42" fmla="*/ 1244152 h 5642514"/>
                <a:gd name="connsiteX43" fmla="*/ 4845033 w 5715000"/>
                <a:gd name="connsiteY43" fmla="*/ 1244152 h 5642514"/>
                <a:gd name="connsiteX44" fmla="*/ 4845033 w 5715000"/>
                <a:gd name="connsiteY44" fmla="*/ 987929 h 5642514"/>
                <a:gd name="connsiteX45" fmla="*/ 4870941 w 5715000"/>
                <a:gd name="connsiteY45" fmla="*/ 978404 h 5642514"/>
                <a:gd name="connsiteX46" fmla="*/ 5081729 w 5715000"/>
                <a:gd name="connsiteY46" fmla="*/ 543480 h 5642514"/>
                <a:gd name="connsiteX47" fmla="*/ 4646819 w 5715000"/>
                <a:gd name="connsiteY47" fmla="*/ 332680 h 5642514"/>
                <a:gd name="connsiteX48" fmla="*/ 4436030 w 5715000"/>
                <a:gd name="connsiteY48" fmla="*/ 767604 h 5642514"/>
                <a:gd name="connsiteX49" fmla="*/ 4646819 w 5715000"/>
                <a:gd name="connsiteY49" fmla="*/ 978404 h 5642514"/>
                <a:gd name="connsiteX50" fmla="*/ 4672726 w 5715000"/>
                <a:gd name="connsiteY50" fmla="*/ 987929 h 5642514"/>
                <a:gd name="connsiteX51" fmla="*/ 4672726 w 5715000"/>
                <a:gd name="connsiteY51" fmla="*/ 1244152 h 5642514"/>
                <a:gd name="connsiteX52" fmla="*/ 2943463 w 5715000"/>
                <a:gd name="connsiteY52" fmla="*/ 1244152 h 5642514"/>
                <a:gd name="connsiteX53" fmla="*/ 2943463 w 5715000"/>
                <a:gd name="connsiteY53" fmla="*/ 987929 h 5642514"/>
                <a:gd name="connsiteX54" fmla="*/ 2969466 w 5715000"/>
                <a:gd name="connsiteY54" fmla="*/ 978404 h 5642514"/>
                <a:gd name="connsiteX55" fmla="*/ 3180102 w 5715000"/>
                <a:gd name="connsiteY55" fmla="*/ 543550 h 5642514"/>
                <a:gd name="connsiteX56" fmla="*/ 2745247 w 5715000"/>
                <a:gd name="connsiteY56" fmla="*/ 332914 h 5642514"/>
                <a:gd name="connsiteX57" fmla="*/ 2534611 w 5715000"/>
                <a:gd name="connsiteY57" fmla="*/ 767768 h 5642514"/>
                <a:gd name="connsiteX58" fmla="*/ 2745247 w 5715000"/>
                <a:gd name="connsiteY58" fmla="*/ 978404 h 5642514"/>
                <a:gd name="connsiteX59" fmla="*/ 2771155 w 5715000"/>
                <a:gd name="connsiteY59" fmla="*/ 987358 h 5642514"/>
                <a:gd name="connsiteX60" fmla="*/ 2771155 w 5715000"/>
                <a:gd name="connsiteY60" fmla="*/ 1243580 h 5642514"/>
                <a:gd name="connsiteX61" fmla="*/ 1041034 w 5715000"/>
                <a:gd name="connsiteY61" fmla="*/ 1243580 h 5642514"/>
                <a:gd name="connsiteX62" fmla="*/ 1041034 w 5715000"/>
                <a:gd name="connsiteY62" fmla="*/ 987358 h 5642514"/>
                <a:gd name="connsiteX63" fmla="*/ 1066942 w 5715000"/>
                <a:gd name="connsiteY63" fmla="*/ 977833 h 5642514"/>
                <a:gd name="connsiteX64" fmla="*/ 1277644 w 5715000"/>
                <a:gd name="connsiteY64" fmla="*/ 543010 h 5642514"/>
                <a:gd name="connsiteX65" fmla="*/ 842819 w 5715000"/>
                <a:gd name="connsiteY65" fmla="*/ 332310 h 5642514"/>
                <a:gd name="connsiteX66" fmla="*/ 632116 w 5715000"/>
                <a:gd name="connsiteY66" fmla="*/ 767133 h 5642514"/>
                <a:gd name="connsiteX67" fmla="*/ 842819 w 5715000"/>
                <a:gd name="connsiteY67" fmla="*/ 977833 h 5642514"/>
                <a:gd name="connsiteX68" fmla="*/ 868727 w 5715000"/>
                <a:gd name="connsiteY68" fmla="*/ 987358 h 5642514"/>
                <a:gd name="connsiteX69" fmla="*/ 2829543 w 5715000"/>
                <a:gd name="connsiteY69" fmla="*/ 3598160 h 5642514"/>
                <a:gd name="connsiteX70" fmla="*/ 2252519 w 5715000"/>
                <a:gd name="connsiteY70" fmla="*/ 3598160 h 5642514"/>
                <a:gd name="connsiteX71" fmla="*/ 2252519 w 5715000"/>
                <a:gd name="connsiteY71" fmla="*/ 2387533 h 5642514"/>
                <a:gd name="connsiteX72" fmla="*/ 3463147 w 5715000"/>
                <a:gd name="connsiteY72" fmla="*/ 2387533 h 5642514"/>
                <a:gd name="connsiteX73" fmla="*/ 3463147 w 5715000"/>
                <a:gd name="connsiteY73" fmla="*/ 3598160 h 5642514"/>
                <a:gd name="connsiteX74" fmla="*/ 2829543 w 5715000"/>
                <a:gd name="connsiteY74" fmla="*/ 3598160 h 5642514"/>
                <a:gd name="connsiteX75" fmla="*/ 3026140 w 5715000"/>
                <a:gd name="connsiteY75" fmla="*/ 4653816 h 5642514"/>
                <a:gd name="connsiteX76" fmla="*/ 2856880 w 5715000"/>
                <a:gd name="connsiteY76" fmla="*/ 4823266 h 5642514"/>
                <a:gd name="connsiteX77" fmla="*/ 2687431 w 5715000"/>
                <a:gd name="connsiteY77" fmla="*/ 4654007 h 5642514"/>
                <a:gd name="connsiteX78" fmla="*/ 2856689 w 5715000"/>
                <a:gd name="connsiteY78" fmla="*/ 4484557 h 5642514"/>
                <a:gd name="connsiteX79" fmla="*/ 2856880 w 5715000"/>
                <a:gd name="connsiteY79" fmla="*/ 4484557 h 5642514"/>
                <a:gd name="connsiteX80" fmla="*/ 3026140 w 5715000"/>
                <a:gd name="connsiteY80" fmla="*/ 4653816 h 5642514"/>
                <a:gd name="connsiteX81" fmla="*/ 3181397 w 5715000"/>
                <a:gd name="connsiteY81" fmla="*/ 2215416 h 5642514"/>
                <a:gd name="connsiteX82" fmla="*/ 2533697 w 5715000"/>
                <a:gd name="connsiteY82" fmla="*/ 2215416 h 5642514"/>
                <a:gd name="connsiteX83" fmla="*/ 2533697 w 5715000"/>
                <a:gd name="connsiteY83" fmla="*/ 2038918 h 5642514"/>
                <a:gd name="connsiteX84" fmla="*/ 2857547 w 5715000"/>
                <a:gd name="connsiteY84" fmla="*/ 1715068 h 5642514"/>
                <a:gd name="connsiteX85" fmla="*/ 3181397 w 5715000"/>
                <a:gd name="connsiteY85" fmla="*/ 2038918 h 5642514"/>
                <a:gd name="connsiteX86" fmla="*/ 2856880 w 5715000"/>
                <a:gd name="connsiteY86" fmla="*/ 825623 h 5642514"/>
                <a:gd name="connsiteX87" fmla="*/ 2687431 w 5715000"/>
                <a:gd name="connsiteY87" fmla="*/ 656364 h 5642514"/>
                <a:gd name="connsiteX88" fmla="*/ 2856689 w 5715000"/>
                <a:gd name="connsiteY88" fmla="*/ 486914 h 5642514"/>
                <a:gd name="connsiteX89" fmla="*/ 3026140 w 5715000"/>
                <a:gd name="connsiteY89" fmla="*/ 656174 h 5642514"/>
                <a:gd name="connsiteX90" fmla="*/ 3026140 w 5715000"/>
                <a:gd name="connsiteY90" fmla="*/ 656269 h 5642514"/>
                <a:gd name="connsiteX91" fmla="*/ 2856880 w 5715000"/>
                <a:gd name="connsiteY91" fmla="*/ 825623 h 5642514"/>
                <a:gd name="connsiteX92" fmla="*/ 785573 w 5715000"/>
                <a:gd name="connsiteY92" fmla="*/ 656269 h 5642514"/>
                <a:gd name="connsiteX93" fmla="*/ 954928 w 5715000"/>
                <a:gd name="connsiteY93" fmla="*/ 486914 h 5642514"/>
                <a:gd name="connsiteX94" fmla="*/ 1124282 w 5715000"/>
                <a:gd name="connsiteY94" fmla="*/ 656269 h 5642514"/>
                <a:gd name="connsiteX95" fmla="*/ 954928 w 5715000"/>
                <a:gd name="connsiteY95" fmla="*/ 825623 h 5642514"/>
                <a:gd name="connsiteX96" fmla="*/ 954833 w 5715000"/>
                <a:gd name="connsiteY96" fmla="*/ 825623 h 5642514"/>
                <a:gd name="connsiteX97" fmla="*/ 785573 w 5715000"/>
                <a:gd name="connsiteY97" fmla="*/ 656269 h 5642514"/>
                <a:gd name="connsiteX98" fmla="*/ 1041034 w 5715000"/>
                <a:gd name="connsiteY98" fmla="*/ 2453446 h 5642514"/>
                <a:gd name="connsiteX99" fmla="*/ 1041034 w 5715000"/>
                <a:gd name="connsiteY99" fmla="*/ 1416554 h 5642514"/>
                <a:gd name="connsiteX100" fmla="*/ 2771155 w 5715000"/>
                <a:gd name="connsiteY100" fmla="*/ 1416554 h 5642514"/>
                <a:gd name="connsiteX101" fmla="*/ 2771155 w 5715000"/>
                <a:gd name="connsiteY101" fmla="*/ 1549904 h 5642514"/>
                <a:gd name="connsiteX102" fmla="*/ 2741533 w 5715000"/>
                <a:gd name="connsiteY102" fmla="*/ 1557048 h 5642514"/>
                <a:gd name="connsiteX103" fmla="*/ 2361580 w 5715000"/>
                <a:gd name="connsiteY103" fmla="*/ 2038918 h 5642514"/>
                <a:gd name="connsiteX104" fmla="*/ 2361580 w 5715000"/>
                <a:gd name="connsiteY104" fmla="*/ 2215226 h 5642514"/>
                <a:gd name="connsiteX105" fmla="*/ 2166318 w 5715000"/>
                <a:gd name="connsiteY105" fmla="*/ 2215226 h 5642514"/>
                <a:gd name="connsiteX106" fmla="*/ 2080593 w 5715000"/>
                <a:gd name="connsiteY106" fmla="*/ 2300951 h 5642514"/>
                <a:gd name="connsiteX107" fmla="*/ 2080593 w 5715000"/>
                <a:gd name="connsiteY107" fmla="*/ 2453351 h 5642514"/>
                <a:gd name="connsiteX108" fmla="*/ 1048654 w 5715000"/>
                <a:gd name="connsiteY108" fmla="*/ 3165630 h 5642514"/>
                <a:gd name="connsiteX109" fmla="*/ 2080212 w 5715000"/>
                <a:gd name="connsiteY109" fmla="*/ 3165630 h 5642514"/>
                <a:gd name="connsiteX110" fmla="*/ 2080212 w 5715000"/>
                <a:gd name="connsiteY110" fmla="*/ 3684362 h 5642514"/>
                <a:gd name="connsiteX111" fmla="*/ 2165937 w 5715000"/>
                <a:gd name="connsiteY111" fmla="*/ 3770563 h 5642514"/>
                <a:gd name="connsiteX112" fmla="*/ 2771155 w 5715000"/>
                <a:gd name="connsiteY112" fmla="*/ 3770563 h 5642514"/>
                <a:gd name="connsiteX113" fmla="*/ 2771155 w 5715000"/>
                <a:gd name="connsiteY113" fmla="*/ 3952109 h 5642514"/>
                <a:gd name="connsiteX114" fmla="*/ 1048654 w 5715000"/>
                <a:gd name="connsiteY114" fmla="*/ 3952109 h 5642514"/>
                <a:gd name="connsiteX115" fmla="*/ 962929 w 5715000"/>
                <a:gd name="connsiteY115" fmla="*/ 4756305 h 5642514"/>
                <a:gd name="connsiteX116" fmla="*/ 1131712 w 5715000"/>
                <a:gd name="connsiteY116" fmla="*/ 4926041 h 5642514"/>
                <a:gd name="connsiteX117" fmla="*/ 961977 w 5715000"/>
                <a:gd name="connsiteY117" fmla="*/ 5094823 h 5642514"/>
                <a:gd name="connsiteX118" fmla="*/ 793194 w 5715000"/>
                <a:gd name="connsiteY118" fmla="*/ 4926041 h 5642514"/>
                <a:gd name="connsiteX119" fmla="*/ 962453 w 5715000"/>
                <a:gd name="connsiteY119" fmla="*/ 4756496 h 5642514"/>
                <a:gd name="connsiteX120" fmla="*/ 4853129 w 5715000"/>
                <a:gd name="connsiteY120" fmla="*/ 4124226 h 5642514"/>
                <a:gd name="connsiteX121" fmla="*/ 5542549 w 5715000"/>
                <a:gd name="connsiteY121" fmla="*/ 4124226 h 5642514"/>
                <a:gd name="connsiteX122" fmla="*/ 5542549 w 5715000"/>
                <a:gd name="connsiteY122" fmla="*/ 5470109 h 5642514"/>
                <a:gd name="connsiteX123" fmla="*/ 171688 w 5715000"/>
                <a:gd name="connsiteY123" fmla="*/ 5470109 h 5642514"/>
                <a:gd name="connsiteX124" fmla="*/ 171688 w 5715000"/>
                <a:gd name="connsiteY124" fmla="*/ 4124417 h 5642514"/>
                <a:gd name="connsiteX125" fmla="*/ 876538 w 5715000"/>
                <a:gd name="connsiteY125" fmla="*/ 4124417 h 5642514"/>
                <a:gd name="connsiteX126" fmla="*/ 876538 w 5715000"/>
                <a:gd name="connsiteY126" fmla="*/ 4594094 h 5642514"/>
                <a:gd name="connsiteX127" fmla="*/ 850629 w 5715000"/>
                <a:gd name="connsiteY127" fmla="*/ 4603619 h 5642514"/>
                <a:gd name="connsiteX128" fmla="*/ 639927 w 5715000"/>
                <a:gd name="connsiteY128" fmla="*/ 5038445 h 5642514"/>
                <a:gd name="connsiteX129" fmla="*/ 1074753 w 5715000"/>
                <a:gd name="connsiteY129" fmla="*/ 5249138 h 5642514"/>
                <a:gd name="connsiteX130" fmla="*/ 1285455 w 5715000"/>
                <a:gd name="connsiteY130" fmla="*/ 4814322 h 5642514"/>
                <a:gd name="connsiteX131" fmla="*/ 1074753 w 5715000"/>
                <a:gd name="connsiteY131" fmla="*/ 4603619 h 5642514"/>
                <a:gd name="connsiteX132" fmla="*/ 1048844 w 5715000"/>
                <a:gd name="connsiteY132" fmla="*/ 4594094 h 5642514"/>
                <a:gd name="connsiteX133" fmla="*/ 1048844 w 5715000"/>
                <a:gd name="connsiteY133" fmla="*/ 4124417 h 5642514"/>
                <a:gd name="connsiteX134" fmla="*/ 2771155 w 5715000"/>
                <a:gd name="connsiteY134" fmla="*/ 4124417 h 5642514"/>
                <a:gd name="connsiteX135" fmla="*/ 2771155 w 5715000"/>
                <a:gd name="connsiteY135" fmla="*/ 4322156 h 5642514"/>
                <a:gd name="connsiteX136" fmla="*/ 2745342 w 5715000"/>
                <a:gd name="connsiteY136" fmla="*/ 4331109 h 5642514"/>
                <a:gd name="connsiteX137" fmla="*/ 2534745 w 5715000"/>
                <a:gd name="connsiteY137" fmla="*/ 4765830 h 5642514"/>
                <a:gd name="connsiteX138" fmla="*/ 2969466 w 5715000"/>
                <a:gd name="connsiteY138" fmla="*/ 4976428 h 5642514"/>
                <a:gd name="connsiteX139" fmla="*/ 3180063 w 5715000"/>
                <a:gd name="connsiteY139" fmla="*/ 4541707 h 5642514"/>
                <a:gd name="connsiteX140" fmla="*/ 2969466 w 5715000"/>
                <a:gd name="connsiteY140" fmla="*/ 4331109 h 5642514"/>
                <a:gd name="connsiteX141" fmla="*/ 2943463 w 5715000"/>
                <a:gd name="connsiteY141" fmla="*/ 4322060 h 5642514"/>
                <a:gd name="connsiteX142" fmla="*/ 2943463 w 5715000"/>
                <a:gd name="connsiteY142" fmla="*/ 4124321 h 5642514"/>
                <a:gd name="connsiteX143" fmla="*/ 4680441 w 5715000"/>
                <a:gd name="connsiteY143" fmla="*/ 4124321 h 5642514"/>
                <a:gd name="connsiteX144" fmla="*/ 4680441 w 5715000"/>
                <a:gd name="connsiteY144" fmla="*/ 4591999 h 5642514"/>
                <a:gd name="connsiteX145" fmla="*/ 4653676 w 5715000"/>
                <a:gd name="connsiteY145" fmla="*/ 4600667 h 5642514"/>
                <a:gd name="connsiteX146" fmla="*/ 4433840 w 5715000"/>
                <a:gd name="connsiteY146" fmla="*/ 5030930 h 5642514"/>
                <a:gd name="connsiteX147" fmla="*/ 4864083 w 5715000"/>
                <a:gd name="connsiteY147" fmla="*/ 5250786 h 5642514"/>
                <a:gd name="connsiteX148" fmla="*/ 5083921 w 5715000"/>
                <a:gd name="connsiteY148" fmla="*/ 4820523 h 5642514"/>
                <a:gd name="connsiteX149" fmla="*/ 4877800 w 5715000"/>
                <a:gd name="connsiteY149" fmla="*/ 4605429 h 5642514"/>
                <a:gd name="connsiteX150" fmla="*/ 4852749 w 5715000"/>
                <a:gd name="connsiteY150" fmla="*/ 4595904 h 5642514"/>
                <a:gd name="connsiteX151" fmla="*/ 4928568 w 5715000"/>
                <a:gd name="connsiteY151" fmla="*/ 4925565 h 5642514"/>
                <a:gd name="connsiteX152" fmla="*/ 4759308 w 5715000"/>
                <a:gd name="connsiteY152" fmla="*/ 5094823 h 5642514"/>
                <a:gd name="connsiteX153" fmla="*/ 4590049 w 5715000"/>
                <a:gd name="connsiteY153" fmla="*/ 4925565 h 5642514"/>
                <a:gd name="connsiteX154" fmla="*/ 4759308 w 5715000"/>
                <a:gd name="connsiteY154" fmla="*/ 4756305 h 5642514"/>
                <a:gd name="connsiteX155" fmla="*/ 4928091 w 5715000"/>
                <a:gd name="connsiteY155" fmla="*/ 4926041 h 5642514"/>
                <a:gd name="connsiteX156" fmla="*/ 4680918 w 5715000"/>
                <a:gd name="connsiteY156" fmla="*/ 3165440 h 5642514"/>
                <a:gd name="connsiteX157" fmla="*/ 4680918 w 5715000"/>
                <a:gd name="connsiteY157" fmla="*/ 3951919 h 5642514"/>
                <a:gd name="connsiteX158" fmla="*/ 2943653 w 5715000"/>
                <a:gd name="connsiteY158" fmla="*/ 3951919 h 5642514"/>
                <a:gd name="connsiteX159" fmla="*/ 2943653 w 5715000"/>
                <a:gd name="connsiteY159" fmla="*/ 3770372 h 5642514"/>
                <a:gd name="connsiteX160" fmla="*/ 3549348 w 5715000"/>
                <a:gd name="connsiteY160" fmla="*/ 3770372 h 5642514"/>
                <a:gd name="connsiteX161" fmla="*/ 3635073 w 5715000"/>
                <a:gd name="connsiteY161" fmla="*/ 3684171 h 5642514"/>
                <a:gd name="connsiteX162" fmla="*/ 3635073 w 5715000"/>
                <a:gd name="connsiteY162" fmla="*/ 3165630 h 5642514"/>
                <a:gd name="connsiteX163" fmla="*/ 3549348 w 5715000"/>
                <a:gd name="connsiteY163" fmla="*/ 2215226 h 5642514"/>
                <a:gd name="connsiteX164" fmla="*/ 3353704 w 5715000"/>
                <a:gd name="connsiteY164" fmla="*/ 2215226 h 5642514"/>
                <a:gd name="connsiteX165" fmla="*/ 3353704 w 5715000"/>
                <a:gd name="connsiteY165" fmla="*/ 2038918 h 5642514"/>
                <a:gd name="connsiteX166" fmla="*/ 2973466 w 5715000"/>
                <a:gd name="connsiteY166" fmla="*/ 1556762 h 5642514"/>
                <a:gd name="connsiteX167" fmla="*/ 2943843 w 5715000"/>
                <a:gd name="connsiteY167" fmla="*/ 1549619 h 5642514"/>
                <a:gd name="connsiteX168" fmla="*/ 2943843 w 5715000"/>
                <a:gd name="connsiteY168" fmla="*/ 1416269 h 5642514"/>
                <a:gd name="connsiteX169" fmla="*/ 4672822 w 5715000"/>
                <a:gd name="connsiteY169" fmla="*/ 1416269 h 5642514"/>
                <a:gd name="connsiteX170" fmla="*/ 4672822 w 5715000"/>
                <a:gd name="connsiteY170" fmla="*/ 2453446 h 5642514"/>
                <a:gd name="connsiteX171" fmla="*/ 3635549 w 5715000"/>
                <a:gd name="connsiteY171" fmla="*/ 2453446 h 5642514"/>
                <a:gd name="connsiteX172" fmla="*/ 3635549 w 5715000"/>
                <a:gd name="connsiteY172" fmla="*/ 2301046 h 5642514"/>
                <a:gd name="connsiteX173" fmla="*/ 3549348 w 5715000"/>
                <a:gd name="connsiteY173" fmla="*/ 2215226 h 564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5715000" h="5642514">
                  <a:moveTo>
                    <a:pt x="4758833" y="2625753"/>
                  </a:moveTo>
                  <a:cubicBezTo>
                    <a:pt x="4806076" y="2625439"/>
                    <a:pt x="4844272" y="2587244"/>
                    <a:pt x="4844558" y="2540028"/>
                  </a:cubicBezTo>
                  <a:lnTo>
                    <a:pt x="4844558" y="1416554"/>
                  </a:lnTo>
                  <a:lnTo>
                    <a:pt x="5628655" y="1416554"/>
                  </a:lnTo>
                  <a:cubicBezTo>
                    <a:pt x="5676090" y="1416240"/>
                    <a:pt x="5714285" y="1377749"/>
                    <a:pt x="5714380" y="1330353"/>
                  </a:cubicBezTo>
                  <a:lnTo>
                    <a:pt x="5714380" y="85721"/>
                  </a:lnTo>
                  <a:cubicBezTo>
                    <a:pt x="5714094" y="38506"/>
                    <a:pt x="5675899" y="308"/>
                    <a:pt x="5628655" y="-4"/>
                  </a:cubicBezTo>
                  <a:lnTo>
                    <a:pt x="85105" y="-4"/>
                  </a:lnTo>
                  <a:cubicBezTo>
                    <a:pt x="37708" y="310"/>
                    <a:pt x="-572" y="38797"/>
                    <a:pt x="-620" y="86197"/>
                  </a:cubicBezTo>
                  <a:lnTo>
                    <a:pt x="-620" y="1330353"/>
                  </a:lnTo>
                  <a:cubicBezTo>
                    <a:pt x="-572" y="1377749"/>
                    <a:pt x="37708" y="1416240"/>
                    <a:pt x="85105" y="1416554"/>
                  </a:cubicBezTo>
                  <a:lnTo>
                    <a:pt x="868346" y="1416554"/>
                  </a:lnTo>
                  <a:lnTo>
                    <a:pt x="868346" y="2539647"/>
                  </a:lnTo>
                  <a:cubicBezTo>
                    <a:pt x="868660" y="2586862"/>
                    <a:pt x="906855" y="2625058"/>
                    <a:pt x="954071" y="2625372"/>
                  </a:cubicBezTo>
                  <a:lnTo>
                    <a:pt x="2080212" y="2625372"/>
                  </a:lnTo>
                  <a:lnTo>
                    <a:pt x="2080212" y="2992942"/>
                  </a:lnTo>
                  <a:lnTo>
                    <a:pt x="962453" y="2992942"/>
                  </a:lnTo>
                  <a:cubicBezTo>
                    <a:pt x="915056" y="2993256"/>
                    <a:pt x="876775" y="3031747"/>
                    <a:pt x="876728" y="3079143"/>
                  </a:cubicBezTo>
                  <a:lnTo>
                    <a:pt x="876728" y="3951728"/>
                  </a:lnTo>
                  <a:lnTo>
                    <a:pt x="85105" y="3951728"/>
                  </a:lnTo>
                  <a:cubicBezTo>
                    <a:pt x="37708" y="3952043"/>
                    <a:pt x="-572" y="3990533"/>
                    <a:pt x="-620" y="4037930"/>
                  </a:cubicBezTo>
                  <a:lnTo>
                    <a:pt x="-620" y="5556310"/>
                  </a:lnTo>
                  <a:cubicBezTo>
                    <a:pt x="-572" y="5603706"/>
                    <a:pt x="37708" y="5642197"/>
                    <a:pt x="85105" y="5642511"/>
                  </a:cubicBezTo>
                  <a:lnTo>
                    <a:pt x="5628655" y="5642511"/>
                  </a:lnTo>
                  <a:cubicBezTo>
                    <a:pt x="5676090" y="5642197"/>
                    <a:pt x="5714285" y="5603706"/>
                    <a:pt x="5714380" y="5556310"/>
                  </a:cubicBezTo>
                  <a:lnTo>
                    <a:pt x="5714380" y="4038310"/>
                  </a:lnTo>
                  <a:cubicBezTo>
                    <a:pt x="5714285" y="3990914"/>
                    <a:pt x="5676090" y="3952424"/>
                    <a:pt x="5628655" y="3952109"/>
                  </a:cubicBezTo>
                  <a:lnTo>
                    <a:pt x="4853129" y="3952109"/>
                  </a:lnTo>
                  <a:lnTo>
                    <a:pt x="4853129" y="3079524"/>
                  </a:lnTo>
                  <a:cubicBezTo>
                    <a:pt x="4853034" y="3032128"/>
                    <a:pt x="4814840" y="2993637"/>
                    <a:pt x="4767404" y="2993323"/>
                  </a:cubicBezTo>
                  <a:lnTo>
                    <a:pt x="3635549" y="2993323"/>
                  </a:lnTo>
                  <a:lnTo>
                    <a:pt x="3635549" y="2625753"/>
                  </a:lnTo>
                  <a:close/>
                  <a:moveTo>
                    <a:pt x="4758833" y="825528"/>
                  </a:moveTo>
                  <a:cubicBezTo>
                    <a:pt x="4665297" y="825580"/>
                    <a:pt x="4589478" y="749800"/>
                    <a:pt x="4589383" y="656269"/>
                  </a:cubicBezTo>
                  <a:cubicBezTo>
                    <a:pt x="4589287" y="562737"/>
                    <a:pt x="4665106" y="486871"/>
                    <a:pt x="4758642" y="486819"/>
                  </a:cubicBezTo>
                  <a:cubicBezTo>
                    <a:pt x="4852177" y="486767"/>
                    <a:pt x="4927996" y="562547"/>
                    <a:pt x="4928091" y="656078"/>
                  </a:cubicBezTo>
                  <a:cubicBezTo>
                    <a:pt x="4928091" y="656110"/>
                    <a:pt x="4928091" y="656142"/>
                    <a:pt x="4928091" y="656174"/>
                  </a:cubicBezTo>
                  <a:cubicBezTo>
                    <a:pt x="4927996" y="749662"/>
                    <a:pt x="4852368" y="825466"/>
                    <a:pt x="4758833" y="825623"/>
                  </a:cubicBezTo>
                  <a:close/>
                  <a:moveTo>
                    <a:pt x="868727" y="1244152"/>
                  </a:moveTo>
                  <a:lnTo>
                    <a:pt x="171688" y="1244152"/>
                  </a:lnTo>
                  <a:lnTo>
                    <a:pt x="171688" y="171922"/>
                  </a:lnTo>
                  <a:lnTo>
                    <a:pt x="5542073" y="171922"/>
                  </a:lnTo>
                  <a:lnTo>
                    <a:pt x="5542073" y="1244152"/>
                  </a:lnTo>
                  <a:lnTo>
                    <a:pt x="4845033" y="1244152"/>
                  </a:lnTo>
                  <a:lnTo>
                    <a:pt x="4845033" y="987929"/>
                  </a:lnTo>
                  <a:lnTo>
                    <a:pt x="4870941" y="978404"/>
                  </a:lnTo>
                  <a:cubicBezTo>
                    <a:pt x="5049250" y="916511"/>
                    <a:pt x="5143642" y="721792"/>
                    <a:pt x="5081729" y="543480"/>
                  </a:cubicBezTo>
                  <a:cubicBezTo>
                    <a:pt x="5019817" y="365169"/>
                    <a:pt x="4825126" y="270790"/>
                    <a:pt x="4646819" y="332680"/>
                  </a:cubicBezTo>
                  <a:cubicBezTo>
                    <a:pt x="4468510" y="394569"/>
                    <a:pt x="4374118" y="589292"/>
                    <a:pt x="4436030" y="767604"/>
                  </a:cubicBezTo>
                  <a:cubicBezTo>
                    <a:pt x="4470320" y="866429"/>
                    <a:pt x="4547949" y="944105"/>
                    <a:pt x="4646819" y="978404"/>
                  </a:cubicBezTo>
                  <a:lnTo>
                    <a:pt x="4672726" y="987929"/>
                  </a:lnTo>
                  <a:lnTo>
                    <a:pt x="4672726" y="1244152"/>
                  </a:lnTo>
                  <a:lnTo>
                    <a:pt x="2943463" y="1244152"/>
                  </a:lnTo>
                  <a:lnTo>
                    <a:pt x="2943463" y="987929"/>
                  </a:lnTo>
                  <a:lnTo>
                    <a:pt x="2969466" y="978404"/>
                  </a:lnTo>
                  <a:cubicBezTo>
                    <a:pt x="3147716" y="916492"/>
                    <a:pt x="3242014" y="721797"/>
                    <a:pt x="3180102" y="543550"/>
                  </a:cubicBezTo>
                  <a:cubicBezTo>
                    <a:pt x="3118189" y="365303"/>
                    <a:pt x="2923498" y="270999"/>
                    <a:pt x="2745247" y="332914"/>
                  </a:cubicBezTo>
                  <a:cubicBezTo>
                    <a:pt x="2566996" y="394830"/>
                    <a:pt x="2472699" y="589521"/>
                    <a:pt x="2534611" y="767768"/>
                  </a:cubicBezTo>
                  <a:cubicBezTo>
                    <a:pt x="2568911" y="866504"/>
                    <a:pt x="2646511" y="944105"/>
                    <a:pt x="2745247" y="978404"/>
                  </a:cubicBezTo>
                  <a:lnTo>
                    <a:pt x="2771155" y="987358"/>
                  </a:lnTo>
                  <a:lnTo>
                    <a:pt x="2771155" y="1243580"/>
                  </a:lnTo>
                  <a:lnTo>
                    <a:pt x="1041034" y="1243580"/>
                  </a:lnTo>
                  <a:lnTo>
                    <a:pt x="1041034" y="987358"/>
                  </a:lnTo>
                  <a:lnTo>
                    <a:pt x="1066942" y="977833"/>
                  </a:lnTo>
                  <a:cubicBezTo>
                    <a:pt x="1245202" y="915943"/>
                    <a:pt x="1339528" y="721265"/>
                    <a:pt x="1277644" y="543010"/>
                  </a:cubicBezTo>
                  <a:cubicBezTo>
                    <a:pt x="1215751" y="364753"/>
                    <a:pt x="1021079" y="270420"/>
                    <a:pt x="842819" y="332310"/>
                  </a:cubicBezTo>
                  <a:cubicBezTo>
                    <a:pt x="664568" y="394200"/>
                    <a:pt x="570232" y="588877"/>
                    <a:pt x="632116" y="767133"/>
                  </a:cubicBezTo>
                  <a:cubicBezTo>
                    <a:pt x="666416" y="865906"/>
                    <a:pt x="744044" y="943543"/>
                    <a:pt x="842819" y="977833"/>
                  </a:cubicBezTo>
                  <a:lnTo>
                    <a:pt x="868727" y="987358"/>
                  </a:lnTo>
                  <a:close/>
                  <a:moveTo>
                    <a:pt x="2829543" y="3598160"/>
                  </a:moveTo>
                  <a:lnTo>
                    <a:pt x="2252519" y="3598160"/>
                  </a:lnTo>
                  <a:lnTo>
                    <a:pt x="2252519" y="2387533"/>
                  </a:lnTo>
                  <a:lnTo>
                    <a:pt x="3463147" y="2387533"/>
                  </a:lnTo>
                  <a:lnTo>
                    <a:pt x="3463147" y="3598160"/>
                  </a:lnTo>
                  <a:lnTo>
                    <a:pt x="2829543" y="3598160"/>
                  </a:lnTo>
                  <a:close/>
                  <a:moveTo>
                    <a:pt x="3026140" y="4653816"/>
                  </a:moveTo>
                  <a:cubicBezTo>
                    <a:pt x="3026197" y="4747352"/>
                    <a:pt x="2950416" y="4823209"/>
                    <a:pt x="2856880" y="4823266"/>
                  </a:cubicBezTo>
                  <a:cubicBezTo>
                    <a:pt x="2763345" y="4823323"/>
                    <a:pt x="2687488" y="4747542"/>
                    <a:pt x="2687431" y="4654007"/>
                  </a:cubicBezTo>
                  <a:cubicBezTo>
                    <a:pt x="2687383" y="4560471"/>
                    <a:pt x="2763154" y="4484614"/>
                    <a:pt x="2856689" y="4484557"/>
                  </a:cubicBezTo>
                  <a:cubicBezTo>
                    <a:pt x="2856756" y="4484557"/>
                    <a:pt x="2856813" y="4484557"/>
                    <a:pt x="2856880" y="4484557"/>
                  </a:cubicBezTo>
                  <a:cubicBezTo>
                    <a:pt x="2950292" y="4484719"/>
                    <a:pt x="3025987" y="4560405"/>
                    <a:pt x="3026140" y="4653816"/>
                  </a:cubicBezTo>
                  <a:close/>
                  <a:moveTo>
                    <a:pt x="3181397" y="2215416"/>
                  </a:moveTo>
                  <a:lnTo>
                    <a:pt x="2533697" y="2215416"/>
                  </a:lnTo>
                  <a:lnTo>
                    <a:pt x="2533697" y="2038918"/>
                  </a:lnTo>
                  <a:cubicBezTo>
                    <a:pt x="2533697" y="1860057"/>
                    <a:pt x="2678686" y="1715068"/>
                    <a:pt x="2857547" y="1715068"/>
                  </a:cubicBezTo>
                  <a:cubicBezTo>
                    <a:pt x="3036408" y="1715068"/>
                    <a:pt x="3181397" y="1860057"/>
                    <a:pt x="3181397" y="2038918"/>
                  </a:cubicBezTo>
                  <a:close/>
                  <a:moveTo>
                    <a:pt x="2856880" y="825623"/>
                  </a:moveTo>
                  <a:cubicBezTo>
                    <a:pt x="2763345" y="825676"/>
                    <a:pt x="2687488" y="749896"/>
                    <a:pt x="2687431" y="656364"/>
                  </a:cubicBezTo>
                  <a:cubicBezTo>
                    <a:pt x="2687383" y="562832"/>
                    <a:pt x="2763154" y="486967"/>
                    <a:pt x="2856689" y="486914"/>
                  </a:cubicBezTo>
                  <a:cubicBezTo>
                    <a:pt x="2950225" y="486862"/>
                    <a:pt x="3026092" y="562642"/>
                    <a:pt x="3026140" y="656174"/>
                  </a:cubicBezTo>
                  <a:cubicBezTo>
                    <a:pt x="3026140" y="656205"/>
                    <a:pt x="3026140" y="656237"/>
                    <a:pt x="3026140" y="656269"/>
                  </a:cubicBezTo>
                  <a:cubicBezTo>
                    <a:pt x="3025987" y="749699"/>
                    <a:pt x="2950311" y="825414"/>
                    <a:pt x="2856880" y="825623"/>
                  </a:cubicBezTo>
                  <a:close/>
                  <a:moveTo>
                    <a:pt x="785573" y="656269"/>
                  </a:moveTo>
                  <a:cubicBezTo>
                    <a:pt x="785573" y="562737"/>
                    <a:pt x="861393" y="486914"/>
                    <a:pt x="954928" y="486914"/>
                  </a:cubicBezTo>
                  <a:cubicBezTo>
                    <a:pt x="1048464" y="486914"/>
                    <a:pt x="1124282" y="562737"/>
                    <a:pt x="1124282" y="656269"/>
                  </a:cubicBezTo>
                  <a:cubicBezTo>
                    <a:pt x="1124282" y="749800"/>
                    <a:pt x="1048464" y="825623"/>
                    <a:pt x="954928" y="825623"/>
                  </a:cubicBezTo>
                  <a:cubicBezTo>
                    <a:pt x="954900" y="825623"/>
                    <a:pt x="954861" y="825623"/>
                    <a:pt x="954833" y="825623"/>
                  </a:cubicBezTo>
                  <a:cubicBezTo>
                    <a:pt x="861364" y="825518"/>
                    <a:pt x="785621" y="749741"/>
                    <a:pt x="785573" y="656269"/>
                  </a:cubicBezTo>
                  <a:close/>
                  <a:moveTo>
                    <a:pt x="1041034" y="2453446"/>
                  </a:moveTo>
                  <a:lnTo>
                    <a:pt x="1041034" y="1416554"/>
                  </a:lnTo>
                  <a:lnTo>
                    <a:pt x="2771155" y="1416554"/>
                  </a:lnTo>
                  <a:lnTo>
                    <a:pt x="2771155" y="1549904"/>
                  </a:lnTo>
                  <a:lnTo>
                    <a:pt x="2741533" y="1557048"/>
                  </a:lnTo>
                  <a:cubicBezTo>
                    <a:pt x="2518428" y="1610083"/>
                    <a:pt x="2361113" y="1809603"/>
                    <a:pt x="2361580" y="2038918"/>
                  </a:cubicBezTo>
                  <a:lnTo>
                    <a:pt x="2361580" y="2215226"/>
                  </a:lnTo>
                  <a:lnTo>
                    <a:pt x="2166318" y="2215226"/>
                  </a:lnTo>
                  <a:cubicBezTo>
                    <a:pt x="2118969" y="2215226"/>
                    <a:pt x="2080593" y="2253602"/>
                    <a:pt x="2080593" y="2300951"/>
                  </a:cubicBezTo>
                  <a:lnTo>
                    <a:pt x="2080593" y="2453351"/>
                  </a:lnTo>
                  <a:close/>
                  <a:moveTo>
                    <a:pt x="1048654" y="3165630"/>
                  </a:moveTo>
                  <a:lnTo>
                    <a:pt x="2080212" y="3165630"/>
                  </a:lnTo>
                  <a:lnTo>
                    <a:pt x="2080212" y="3684362"/>
                  </a:lnTo>
                  <a:cubicBezTo>
                    <a:pt x="2080212" y="3731786"/>
                    <a:pt x="2118512" y="3770306"/>
                    <a:pt x="2165937" y="3770563"/>
                  </a:cubicBezTo>
                  <a:lnTo>
                    <a:pt x="2771155" y="3770563"/>
                  </a:lnTo>
                  <a:lnTo>
                    <a:pt x="2771155" y="3952109"/>
                  </a:lnTo>
                  <a:lnTo>
                    <a:pt x="1048654" y="3952109"/>
                  </a:lnTo>
                  <a:close/>
                  <a:moveTo>
                    <a:pt x="962929" y="4756305"/>
                  </a:moveTo>
                  <a:cubicBezTo>
                    <a:pt x="1056407" y="4756572"/>
                    <a:pt x="1131969" y="4832562"/>
                    <a:pt x="1131712" y="4926041"/>
                  </a:cubicBezTo>
                  <a:cubicBezTo>
                    <a:pt x="1131445" y="5019519"/>
                    <a:pt x="1055455" y="5095081"/>
                    <a:pt x="961977" y="5094823"/>
                  </a:cubicBezTo>
                  <a:cubicBezTo>
                    <a:pt x="868869" y="5094557"/>
                    <a:pt x="793451" y="5019148"/>
                    <a:pt x="793194" y="4926041"/>
                  </a:cubicBezTo>
                  <a:cubicBezTo>
                    <a:pt x="793136" y="4832496"/>
                    <a:pt x="868908" y="4756600"/>
                    <a:pt x="962453" y="4756496"/>
                  </a:cubicBezTo>
                  <a:close/>
                  <a:moveTo>
                    <a:pt x="4853129" y="4124226"/>
                  </a:moveTo>
                  <a:lnTo>
                    <a:pt x="5542549" y="4124226"/>
                  </a:lnTo>
                  <a:lnTo>
                    <a:pt x="5542549" y="5470109"/>
                  </a:lnTo>
                  <a:lnTo>
                    <a:pt x="171688" y="5470109"/>
                  </a:lnTo>
                  <a:lnTo>
                    <a:pt x="171688" y="4124417"/>
                  </a:lnTo>
                  <a:lnTo>
                    <a:pt x="876538" y="4124417"/>
                  </a:lnTo>
                  <a:lnTo>
                    <a:pt x="876538" y="4594094"/>
                  </a:lnTo>
                  <a:lnTo>
                    <a:pt x="850629" y="4603619"/>
                  </a:lnTo>
                  <a:cubicBezTo>
                    <a:pt x="672369" y="4665513"/>
                    <a:pt x="578043" y="4860185"/>
                    <a:pt x="639927" y="5038445"/>
                  </a:cubicBezTo>
                  <a:cubicBezTo>
                    <a:pt x="701820" y="5216696"/>
                    <a:pt x="896492" y="5311032"/>
                    <a:pt x="1074753" y="5249138"/>
                  </a:cubicBezTo>
                  <a:cubicBezTo>
                    <a:pt x="1253013" y="5187254"/>
                    <a:pt x="1347339" y="4992573"/>
                    <a:pt x="1285455" y="4814322"/>
                  </a:cubicBezTo>
                  <a:cubicBezTo>
                    <a:pt x="1251155" y="4715548"/>
                    <a:pt x="1173527" y="4637909"/>
                    <a:pt x="1074753" y="4603619"/>
                  </a:cubicBezTo>
                  <a:lnTo>
                    <a:pt x="1048844" y="4594094"/>
                  </a:lnTo>
                  <a:lnTo>
                    <a:pt x="1048844" y="4124417"/>
                  </a:lnTo>
                  <a:lnTo>
                    <a:pt x="2771155" y="4124417"/>
                  </a:lnTo>
                  <a:lnTo>
                    <a:pt x="2771155" y="4322156"/>
                  </a:lnTo>
                  <a:lnTo>
                    <a:pt x="2745342" y="4331109"/>
                  </a:lnTo>
                  <a:cubicBezTo>
                    <a:pt x="2567139" y="4393003"/>
                    <a:pt x="2472851" y="4587627"/>
                    <a:pt x="2534745" y="4765830"/>
                  </a:cubicBezTo>
                  <a:cubicBezTo>
                    <a:pt x="2596629" y="4944033"/>
                    <a:pt x="2791263" y="5038322"/>
                    <a:pt x="2969466" y="4976428"/>
                  </a:cubicBezTo>
                  <a:cubicBezTo>
                    <a:pt x="3147669" y="4914544"/>
                    <a:pt x="3241957" y="4719910"/>
                    <a:pt x="3180063" y="4541707"/>
                  </a:cubicBezTo>
                  <a:cubicBezTo>
                    <a:pt x="3145783" y="4442990"/>
                    <a:pt x="3068183" y="4365399"/>
                    <a:pt x="2969466" y="4331109"/>
                  </a:cubicBezTo>
                  <a:lnTo>
                    <a:pt x="2943463" y="4322060"/>
                  </a:lnTo>
                  <a:lnTo>
                    <a:pt x="2943463" y="4124321"/>
                  </a:lnTo>
                  <a:lnTo>
                    <a:pt x="4680441" y="4124321"/>
                  </a:lnTo>
                  <a:lnTo>
                    <a:pt x="4680441" y="4591999"/>
                  </a:lnTo>
                  <a:lnTo>
                    <a:pt x="4653676" y="4600667"/>
                  </a:lnTo>
                  <a:cubicBezTo>
                    <a:pt x="4474130" y="4658769"/>
                    <a:pt x="4375736" y="4851403"/>
                    <a:pt x="4433840" y="5030930"/>
                  </a:cubicBezTo>
                  <a:cubicBezTo>
                    <a:pt x="4491942" y="5210457"/>
                    <a:pt x="4684537" y="5308888"/>
                    <a:pt x="4864083" y="5250786"/>
                  </a:cubicBezTo>
                  <a:cubicBezTo>
                    <a:pt x="5043629" y="5192684"/>
                    <a:pt x="5142023" y="5000050"/>
                    <a:pt x="5083921" y="4820523"/>
                  </a:cubicBezTo>
                  <a:cubicBezTo>
                    <a:pt x="5051727" y="4721063"/>
                    <a:pt x="4975811" y="4641815"/>
                    <a:pt x="4877800" y="4605429"/>
                  </a:cubicBezTo>
                  <a:lnTo>
                    <a:pt x="4852749" y="4595904"/>
                  </a:lnTo>
                  <a:close/>
                  <a:moveTo>
                    <a:pt x="4928568" y="4925565"/>
                  </a:moveTo>
                  <a:cubicBezTo>
                    <a:pt x="4928568" y="5019043"/>
                    <a:pt x="4852749" y="5094823"/>
                    <a:pt x="4759308" y="5094823"/>
                  </a:cubicBezTo>
                  <a:cubicBezTo>
                    <a:pt x="4665869" y="5094823"/>
                    <a:pt x="4590049" y="5019043"/>
                    <a:pt x="4590049" y="4925565"/>
                  </a:cubicBezTo>
                  <a:cubicBezTo>
                    <a:pt x="4590049" y="4832086"/>
                    <a:pt x="4665869" y="4756305"/>
                    <a:pt x="4759308" y="4756305"/>
                  </a:cubicBezTo>
                  <a:cubicBezTo>
                    <a:pt x="4852749" y="4756677"/>
                    <a:pt x="4928282" y="4832600"/>
                    <a:pt x="4928091" y="4926041"/>
                  </a:cubicBezTo>
                  <a:close/>
                  <a:moveTo>
                    <a:pt x="4680918" y="3165440"/>
                  </a:moveTo>
                  <a:lnTo>
                    <a:pt x="4680918" y="3951919"/>
                  </a:lnTo>
                  <a:lnTo>
                    <a:pt x="2943653" y="3951919"/>
                  </a:lnTo>
                  <a:lnTo>
                    <a:pt x="2943653" y="3770372"/>
                  </a:lnTo>
                  <a:lnTo>
                    <a:pt x="3549348" y="3770372"/>
                  </a:lnTo>
                  <a:cubicBezTo>
                    <a:pt x="3596744" y="3770058"/>
                    <a:pt x="3634977" y="3731568"/>
                    <a:pt x="3635073" y="3684171"/>
                  </a:cubicBezTo>
                  <a:lnTo>
                    <a:pt x="3635073" y="3165630"/>
                  </a:lnTo>
                  <a:close/>
                  <a:moveTo>
                    <a:pt x="3549348" y="2215226"/>
                  </a:moveTo>
                  <a:lnTo>
                    <a:pt x="3353704" y="2215226"/>
                  </a:lnTo>
                  <a:lnTo>
                    <a:pt x="3353704" y="2038918"/>
                  </a:lnTo>
                  <a:cubicBezTo>
                    <a:pt x="3354275" y="1809413"/>
                    <a:pt x="3196780" y="1609702"/>
                    <a:pt x="2973466" y="1556762"/>
                  </a:cubicBezTo>
                  <a:lnTo>
                    <a:pt x="2943843" y="1549619"/>
                  </a:lnTo>
                  <a:lnTo>
                    <a:pt x="2943843" y="1416269"/>
                  </a:lnTo>
                  <a:lnTo>
                    <a:pt x="4672822" y="1416269"/>
                  </a:lnTo>
                  <a:lnTo>
                    <a:pt x="4672822" y="2453446"/>
                  </a:lnTo>
                  <a:lnTo>
                    <a:pt x="3635549" y="2453446"/>
                  </a:lnTo>
                  <a:lnTo>
                    <a:pt x="3635549" y="2301046"/>
                  </a:lnTo>
                  <a:cubicBezTo>
                    <a:pt x="3635358" y="2253583"/>
                    <a:pt x="3596811" y="2215226"/>
                    <a:pt x="3549348" y="22152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5" name="Freeform: Shape 267">
              <a:extLst>
                <a:ext uri="{FF2B5EF4-FFF2-40B4-BE49-F238E27FC236}">
                  <a16:creationId xmlns:a16="http://schemas.microsoft.com/office/drawing/2014/main" id="{7C9298D8-343A-7859-27D3-F21947D54E52}"/>
                </a:ext>
              </a:extLst>
            </p:cNvPr>
            <p:cNvSpPr/>
            <p:nvPr/>
          </p:nvSpPr>
          <p:spPr>
            <a:xfrm>
              <a:off x="6439758" y="1163955"/>
              <a:ext cx="60248" cy="90363"/>
            </a:xfrm>
            <a:custGeom>
              <a:avLst/>
              <a:gdLst>
                <a:gd name="connsiteX0" fmla="*/ 583168 w 583788"/>
                <a:gd name="connsiteY0" fmla="*/ 286662 h 875596"/>
                <a:gd name="connsiteX1" fmla="*/ 285998 w 583788"/>
                <a:gd name="connsiteY1" fmla="*/ 45 h 875596"/>
                <a:gd name="connsiteX2" fmla="*/ -619 w 583788"/>
                <a:gd name="connsiteY2" fmla="*/ 286662 h 875596"/>
                <a:gd name="connsiteX3" fmla="*/ 107680 w 583788"/>
                <a:gd name="connsiteY3" fmla="*/ 512595 h 875596"/>
                <a:gd name="connsiteX4" fmla="*/ 128254 w 583788"/>
                <a:gd name="connsiteY4" fmla="*/ 529168 h 875596"/>
                <a:gd name="connsiteX5" fmla="*/ 35956 w 583788"/>
                <a:gd name="connsiteY5" fmla="*/ 819109 h 875596"/>
                <a:gd name="connsiteX6" fmla="*/ 64331 w 583788"/>
                <a:gd name="connsiteY6" fmla="*/ 873583 h 875596"/>
                <a:gd name="connsiteX7" fmla="*/ 77295 w 583788"/>
                <a:gd name="connsiteY7" fmla="*/ 875592 h 875596"/>
                <a:gd name="connsiteX8" fmla="*/ 505253 w 583788"/>
                <a:gd name="connsiteY8" fmla="*/ 875592 h 875596"/>
                <a:gd name="connsiteX9" fmla="*/ 548535 w 583788"/>
                <a:gd name="connsiteY9" fmla="*/ 832196 h 875596"/>
                <a:gd name="connsiteX10" fmla="*/ 546497 w 583788"/>
                <a:gd name="connsiteY10" fmla="*/ 819109 h 875596"/>
                <a:gd name="connsiteX11" fmla="*/ 454104 w 583788"/>
                <a:gd name="connsiteY11" fmla="*/ 529168 h 875596"/>
                <a:gd name="connsiteX12" fmla="*/ 474773 w 583788"/>
                <a:gd name="connsiteY12" fmla="*/ 512595 h 875596"/>
                <a:gd name="connsiteX13" fmla="*/ 583168 w 583788"/>
                <a:gd name="connsiteY13" fmla="*/ 286662 h 875596"/>
                <a:gd name="connsiteX14" fmla="*/ 360664 w 583788"/>
                <a:gd name="connsiteY14" fmla="*/ 521167 h 875596"/>
                <a:gd name="connsiteX15" fmla="*/ 446389 w 583788"/>
                <a:gd name="connsiteY15" fmla="*/ 788915 h 875596"/>
                <a:gd name="connsiteX16" fmla="*/ 136540 w 583788"/>
                <a:gd name="connsiteY16" fmla="*/ 788915 h 875596"/>
                <a:gd name="connsiteX17" fmla="*/ 221789 w 583788"/>
                <a:gd name="connsiteY17" fmla="*/ 521167 h 875596"/>
                <a:gd name="connsiteX18" fmla="*/ 199882 w 583788"/>
                <a:gd name="connsiteY18" fmla="*/ 469351 h 875596"/>
                <a:gd name="connsiteX19" fmla="*/ 107232 w 583788"/>
                <a:gd name="connsiteY19" fmla="*/ 194107 h 875596"/>
                <a:gd name="connsiteX20" fmla="*/ 382476 w 583788"/>
                <a:gd name="connsiteY20" fmla="*/ 101458 h 875596"/>
                <a:gd name="connsiteX21" fmla="*/ 475125 w 583788"/>
                <a:gd name="connsiteY21" fmla="*/ 376702 h 875596"/>
                <a:gd name="connsiteX22" fmla="*/ 382476 w 583788"/>
                <a:gd name="connsiteY22" fmla="*/ 469351 h 875596"/>
                <a:gd name="connsiteX23" fmla="*/ 360664 w 583788"/>
                <a:gd name="connsiteY23" fmla="*/ 521167 h 87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3788" h="875596">
                  <a:moveTo>
                    <a:pt x="583168" y="286662"/>
                  </a:moveTo>
                  <a:cubicBezTo>
                    <a:pt x="580253" y="125451"/>
                    <a:pt x="447208" y="-2870"/>
                    <a:pt x="285998" y="45"/>
                  </a:cubicBezTo>
                  <a:cubicBezTo>
                    <a:pt x="128892" y="2883"/>
                    <a:pt x="2219" y="129556"/>
                    <a:pt x="-619" y="286662"/>
                  </a:cubicBezTo>
                  <a:cubicBezTo>
                    <a:pt x="-810" y="374539"/>
                    <a:pt x="39052" y="457702"/>
                    <a:pt x="107680" y="512595"/>
                  </a:cubicBezTo>
                  <a:lnTo>
                    <a:pt x="128254" y="529168"/>
                  </a:lnTo>
                  <a:lnTo>
                    <a:pt x="35956" y="819109"/>
                  </a:lnTo>
                  <a:cubicBezTo>
                    <a:pt x="28746" y="841988"/>
                    <a:pt x="41453" y="866382"/>
                    <a:pt x="64331" y="873583"/>
                  </a:cubicBezTo>
                  <a:cubicBezTo>
                    <a:pt x="68532" y="874907"/>
                    <a:pt x="72894" y="875583"/>
                    <a:pt x="77295" y="875592"/>
                  </a:cubicBezTo>
                  <a:lnTo>
                    <a:pt x="505253" y="875592"/>
                  </a:lnTo>
                  <a:cubicBezTo>
                    <a:pt x="529190" y="875564"/>
                    <a:pt x="548563" y="856133"/>
                    <a:pt x="548535" y="832196"/>
                  </a:cubicBezTo>
                  <a:cubicBezTo>
                    <a:pt x="548535" y="827758"/>
                    <a:pt x="547840" y="823338"/>
                    <a:pt x="546497" y="819109"/>
                  </a:cubicBezTo>
                  <a:lnTo>
                    <a:pt x="454104" y="529168"/>
                  </a:lnTo>
                  <a:lnTo>
                    <a:pt x="474773" y="512595"/>
                  </a:lnTo>
                  <a:cubicBezTo>
                    <a:pt x="543420" y="457721"/>
                    <a:pt x="583320" y="374549"/>
                    <a:pt x="583168" y="286662"/>
                  </a:cubicBezTo>
                  <a:close/>
                  <a:moveTo>
                    <a:pt x="360664" y="521167"/>
                  </a:moveTo>
                  <a:lnTo>
                    <a:pt x="446389" y="788915"/>
                  </a:lnTo>
                  <a:lnTo>
                    <a:pt x="136540" y="788915"/>
                  </a:lnTo>
                  <a:lnTo>
                    <a:pt x="221789" y="521167"/>
                  </a:lnTo>
                  <a:cubicBezTo>
                    <a:pt x="228381" y="500850"/>
                    <a:pt x="219056" y="478771"/>
                    <a:pt x="199882" y="469351"/>
                  </a:cubicBezTo>
                  <a:cubicBezTo>
                    <a:pt x="98288" y="418926"/>
                    <a:pt x="56807" y="295701"/>
                    <a:pt x="107232" y="194107"/>
                  </a:cubicBezTo>
                  <a:cubicBezTo>
                    <a:pt x="157648" y="92513"/>
                    <a:pt x="280882" y="51032"/>
                    <a:pt x="382476" y="101458"/>
                  </a:cubicBezTo>
                  <a:cubicBezTo>
                    <a:pt x="484070" y="151873"/>
                    <a:pt x="525551" y="275108"/>
                    <a:pt x="475125" y="376702"/>
                  </a:cubicBezTo>
                  <a:cubicBezTo>
                    <a:pt x="455190" y="416868"/>
                    <a:pt x="422653" y="449415"/>
                    <a:pt x="382476" y="469351"/>
                  </a:cubicBezTo>
                  <a:cubicBezTo>
                    <a:pt x="363378" y="478838"/>
                    <a:pt x="354101" y="500879"/>
                    <a:pt x="360664" y="5211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6" name="Freeform: Shape 254">
              <a:extLst>
                <a:ext uri="{FF2B5EF4-FFF2-40B4-BE49-F238E27FC236}">
                  <a16:creationId xmlns:a16="http://schemas.microsoft.com/office/drawing/2014/main" id="{9F777A1A-D9F3-D4C0-DD7B-DADC6B637A04}"/>
                </a:ext>
              </a:extLst>
            </p:cNvPr>
            <p:cNvSpPr/>
            <p:nvPr/>
          </p:nvSpPr>
          <p:spPr>
            <a:xfrm>
              <a:off x="7969355" y="1147068"/>
              <a:ext cx="116095" cy="171487"/>
            </a:xfrm>
            <a:custGeom>
              <a:avLst/>
              <a:gdLst>
                <a:gd name="connsiteX0" fmla="*/ 895614 w 894993"/>
                <a:gd name="connsiteY0" fmla="*/ 442065 h 1322023"/>
                <a:gd name="connsiteX1" fmla="*/ 448117 w 894993"/>
                <a:gd name="connsiteY1" fmla="*/ -4 h 1322023"/>
                <a:gd name="connsiteX2" fmla="*/ 620 w 894993"/>
                <a:gd name="connsiteY2" fmla="*/ 442065 h 1322023"/>
                <a:gd name="connsiteX3" fmla="*/ 192017 w 894993"/>
                <a:gd name="connsiteY3" fmla="*/ 802923 h 1322023"/>
                <a:gd name="connsiteX4" fmla="*/ 56007 w 894993"/>
                <a:gd name="connsiteY4" fmla="*/ 1223057 h 1322023"/>
                <a:gd name="connsiteX5" fmla="*/ 66791 w 894993"/>
                <a:gd name="connsiteY5" fmla="*/ 1290842 h 1322023"/>
                <a:gd name="connsiteX6" fmla="*/ 127973 w 894993"/>
                <a:gd name="connsiteY6" fmla="*/ 1322020 h 1322023"/>
                <a:gd name="connsiteX7" fmla="*/ 768847 w 894993"/>
                <a:gd name="connsiteY7" fmla="*/ 1322020 h 1322023"/>
                <a:gd name="connsiteX8" fmla="*/ 829957 w 894993"/>
                <a:gd name="connsiteY8" fmla="*/ 1290842 h 1322023"/>
                <a:gd name="connsiteX9" fmla="*/ 840741 w 894993"/>
                <a:gd name="connsiteY9" fmla="*/ 1223057 h 1322023"/>
                <a:gd name="connsiteX10" fmla="*/ 704657 w 894993"/>
                <a:gd name="connsiteY10" fmla="*/ 802923 h 1322023"/>
                <a:gd name="connsiteX11" fmla="*/ 895614 w 894993"/>
                <a:gd name="connsiteY11" fmla="*/ 442065 h 1322023"/>
                <a:gd name="connsiteX12" fmla="*/ 580165 w 894993"/>
                <a:gd name="connsiteY12" fmla="*/ 700733 h 1322023"/>
                <a:gd name="connsiteX13" fmla="*/ 541798 w 894993"/>
                <a:gd name="connsiteY13" fmla="*/ 791846 h 1322023"/>
                <a:gd name="connsiteX14" fmla="*/ 664383 w 894993"/>
                <a:gd name="connsiteY14" fmla="*/ 1171118 h 1322023"/>
                <a:gd name="connsiteX15" fmla="*/ 231558 w 894993"/>
                <a:gd name="connsiteY15" fmla="*/ 1171118 h 1322023"/>
                <a:gd name="connsiteX16" fmla="*/ 354216 w 894993"/>
                <a:gd name="connsiteY16" fmla="*/ 792213 h 1322023"/>
                <a:gd name="connsiteX17" fmla="*/ 315702 w 894993"/>
                <a:gd name="connsiteY17" fmla="*/ 701100 h 1322023"/>
                <a:gd name="connsiteX18" fmla="*/ 151448 w 894993"/>
                <a:gd name="connsiteY18" fmla="*/ 442432 h 1322023"/>
                <a:gd name="connsiteX19" fmla="*/ 448044 w 894993"/>
                <a:gd name="connsiteY19" fmla="*/ 151632 h 1322023"/>
                <a:gd name="connsiteX20" fmla="*/ 744639 w 894993"/>
                <a:gd name="connsiteY20" fmla="*/ 442432 h 1322023"/>
                <a:gd name="connsiteX21" fmla="*/ 580092 w 894993"/>
                <a:gd name="connsiteY21" fmla="*/ 700733 h 132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4993" h="1322023">
                  <a:moveTo>
                    <a:pt x="895614" y="442065"/>
                  </a:moveTo>
                  <a:cubicBezTo>
                    <a:pt x="895614" y="198362"/>
                    <a:pt x="694754" y="-4"/>
                    <a:pt x="448117" y="-4"/>
                  </a:cubicBezTo>
                  <a:cubicBezTo>
                    <a:pt x="201480" y="-4"/>
                    <a:pt x="620" y="198069"/>
                    <a:pt x="620" y="442065"/>
                  </a:cubicBezTo>
                  <a:cubicBezTo>
                    <a:pt x="921" y="586577"/>
                    <a:pt x="72550" y="721618"/>
                    <a:pt x="192017" y="802923"/>
                  </a:cubicBezTo>
                  <a:lnTo>
                    <a:pt x="56007" y="1223057"/>
                  </a:lnTo>
                  <a:cubicBezTo>
                    <a:pt x="48612" y="1246078"/>
                    <a:pt x="52618" y="1271247"/>
                    <a:pt x="66791" y="1290842"/>
                  </a:cubicBezTo>
                  <a:cubicBezTo>
                    <a:pt x="81045" y="1310400"/>
                    <a:pt x="103772" y="1321983"/>
                    <a:pt x="127973" y="1322020"/>
                  </a:cubicBezTo>
                  <a:lnTo>
                    <a:pt x="768847" y="1322020"/>
                  </a:lnTo>
                  <a:cubicBezTo>
                    <a:pt x="793012" y="1321932"/>
                    <a:pt x="815703" y="1310363"/>
                    <a:pt x="829957" y="1290842"/>
                  </a:cubicBezTo>
                  <a:cubicBezTo>
                    <a:pt x="844122" y="1271247"/>
                    <a:pt x="848120" y="1246085"/>
                    <a:pt x="840741" y="1223057"/>
                  </a:cubicBezTo>
                  <a:lnTo>
                    <a:pt x="704657" y="802923"/>
                  </a:lnTo>
                  <a:cubicBezTo>
                    <a:pt x="823978" y="721538"/>
                    <a:pt x="895438" y="586496"/>
                    <a:pt x="895614" y="442065"/>
                  </a:cubicBezTo>
                  <a:close/>
                  <a:moveTo>
                    <a:pt x="580165" y="700733"/>
                  </a:moveTo>
                  <a:cubicBezTo>
                    <a:pt x="546720" y="717547"/>
                    <a:pt x="530456" y="756171"/>
                    <a:pt x="541798" y="791846"/>
                  </a:cubicBezTo>
                  <a:lnTo>
                    <a:pt x="664383" y="1171118"/>
                  </a:lnTo>
                  <a:lnTo>
                    <a:pt x="231558" y="1171118"/>
                  </a:lnTo>
                  <a:lnTo>
                    <a:pt x="354216" y="792213"/>
                  </a:lnTo>
                  <a:cubicBezTo>
                    <a:pt x="365506" y="756501"/>
                    <a:pt x="349183" y="717884"/>
                    <a:pt x="315702" y="701100"/>
                  </a:cubicBezTo>
                  <a:cubicBezTo>
                    <a:pt x="214318" y="651068"/>
                    <a:pt x="151448" y="551958"/>
                    <a:pt x="151448" y="442432"/>
                  </a:cubicBezTo>
                  <a:cubicBezTo>
                    <a:pt x="151448" y="282066"/>
                    <a:pt x="284524" y="151632"/>
                    <a:pt x="448044" y="151632"/>
                  </a:cubicBezTo>
                  <a:cubicBezTo>
                    <a:pt x="611563" y="151632"/>
                    <a:pt x="744639" y="282066"/>
                    <a:pt x="744639" y="442432"/>
                  </a:cubicBezTo>
                  <a:cubicBezTo>
                    <a:pt x="744492" y="551591"/>
                    <a:pt x="681476" y="650701"/>
                    <a:pt x="580092" y="700733"/>
                  </a:cubicBezTo>
                  <a:close/>
                </a:path>
              </a:pathLst>
            </a:custGeom>
            <a:solidFill>
              <a:schemeClr val="accent3"/>
            </a:solidFill>
            <a:ln w="73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7" name="Freeform: Shape 255">
              <a:extLst>
                <a:ext uri="{FF2B5EF4-FFF2-40B4-BE49-F238E27FC236}">
                  <a16:creationId xmlns:a16="http://schemas.microsoft.com/office/drawing/2014/main" id="{9A2131B1-3528-C5E9-7D2A-85B9E3E96BC2}"/>
                </a:ext>
              </a:extLst>
            </p:cNvPr>
            <p:cNvSpPr/>
            <p:nvPr/>
          </p:nvSpPr>
          <p:spPr>
            <a:xfrm>
              <a:off x="7738221" y="857136"/>
              <a:ext cx="570960" cy="563944"/>
            </a:xfrm>
            <a:custGeom>
              <a:avLst/>
              <a:gdLst>
                <a:gd name="connsiteX0" fmla="*/ 4402230 w 4401610"/>
                <a:gd name="connsiteY0" fmla="*/ 483953 h 4347543"/>
                <a:gd name="connsiteX1" fmla="*/ 3968598 w 4401610"/>
                <a:gd name="connsiteY1" fmla="*/ 50395 h 4347543"/>
                <a:gd name="connsiteX2" fmla="*/ 3535113 w 4401610"/>
                <a:gd name="connsiteY2" fmla="*/ 483953 h 4347543"/>
                <a:gd name="connsiteX3" fmla="*/ 3933239 w 4401610"/>
                <a:gd name="connsiteY3" fmla="*/ 913844 h 4347543"/>
                <a:gd name="connsiteX4" fmla="*/ 3933239 w 4401610"/>
                <a:gd name="connsiteY4" fmla="*/ 2875128 h 4347543"/>
                <a:gd name="connsiteX5" fmla="*/ 3659092 w 4401610"/>
                <a:gd name="connsiteY5" fmla="*/ 2875128 h 4347543"/>
                <a:gd name="connsiteX6" fmla="*/ 3659092 w 4401610"/>
                <a:gd name="connsiteY6" fmla="*/ 1614727 h 4347543"/>
                <a:gd name="connsiteX7" fmla="*/ 3583457 w 4401610"/>
                <a:gd name="connsiteY7" fmla="*/ 1539093 h 4347543"/>
                <a:gd name="connsiteX8" fmla="*/ 3290530 w 4401610"/>
                <a:gd name="connsiteY8" fmla="*/ 1539093 h 4347543"/>
                <a:gd name="connsiteX9" fmla="*/ 3290530 w 4401610"/>
                <a:gd name="connsiteY9" fmla="*/ 751498 h 4347543"/>
                <a:gd name="connsiteX10" fmla="*/ 2583412 w 4401610"/>
                <a:gd name="connsiteY10" fmla="*/ 54063 h 4347543"/>
                <a:gd name="connsiteX11" fmla="*/ 1875999 w 4401610"/>
                <a:gd name="connsiteY11" fmla="*/ 54063 h 4347543"/>
                <a:gd name="connsiteX12" fmla="*/ 1168881 w 4401610"/>
                <a:gd name="connsiteY12" fmla="*/ 751498 h 4347543"/>
                <a:gd name="connsiteX13" fmla="*/ 1168881 w 4401610"/>
                <a:gd name="connsiteY13" fmla="*/ 1539093 h 4347543"/>
                <a:gd name="connsiteX14" fmla="*/ 819246 w 4401610"/>
                <a:gd name="connsiteY14" fmla="*/ 1539093 h 4347543"/>
                <a:gd name="connsiteX15" fmla="*/ 743685 w 4401610"/>
                <a:gd name="connsiteY15" fmla="*/ 1614727 h 4347543"/>
                <a:gd name="connsiteX16" fmla="*/ 743685 w 4401610"/>
                <a:gd name="connsiteY16" fmla="*/ 2825170 h 4347543"/>
                <a:gd name="connsiteX17" fmla="*/ 469612 w 4401610"/>
                <a:gd name="connsiteY17" fmla="*/ 2825170 h 4347543"/>
                <a:gd name="connsiteX18" fmla="*/ 469612 w 4401610"/>
                <a:gd name="connsiteY18" fmla="*/ 863519 h 4347543"/>
                <a:gd name="connsiteX19" fmla="*/ 867590 w 4401610"/>
                <a:gd name="connsiteY19" fmla="*/ 433555 h 4347543"/>
                <a:gd name="connsiteX20" fmla="*/ 434105 w 4401610"/>
                <a:gd name="connsiteY20" fmla="*/ -4 h 4347543"/>
                <a:gd name="connsiteX21" fmla="*/ 620 w 4401610"/>
                <a:gd name="connsiteY21" fmla="*/ 433555 h 4347543"/>
                <a:gd name="connsiteX22" fmla="*/ 318343 w 4401610"/>
                <a:gd name="connsiteY22" fmla="*/ 849434 h 4347543"/>
                <a:gd name="connsiteX23" fmla="*/ 318343 w 4401610"/>
                <a:gd name="connsiteY23" fmla="*/ 2900437 h 4347543"/>
                <a:gd name="connsiteX24" fmla="*/ 393977 w 4401610"/>
                <a:gd name="connsiteY24" fmla="*/ 2975998 h 4347543"/>
                <a:gd name="connsiteX25" fmla="*/ 743685 w 4401610"/>
                <a:gd name="connsiteY25" fmla="*/ 2975998 h 4347543"/>
                <a:gd name="connsiteX26" fmla="*/ 743685 w 4401610"/>
                <a:gd name="connsiteY26" fmla="*/ 4271906 h 4347543"/>
                <a:gd name="connsiteX27" fmla="*/ 819246 w 4401610"/>
                <a:gd name="connsiteY27" fmla="*/ 4347540 h 4347543"/>
                <a:gd name="connsiteX28" fmla="*/ 3583457 w 4401610"/>
                <a:gd name="connsiteY28" fmla="*/ 4347540 h 4347543"/>
                <a:gd name="connsiteX29" fmla="*/ 3659092 w 4401610"/>
                <a:gd name="connsiteY29" fmla="*/ 4271906 h 4347543"/>
                <a:gd name="connsiteX30" fmla="*/ 3659092 w 4401610"/>
                <a:gd name="connsiteY30" fmla="*/ 3026323 h 4347543"/>
                <a:gd name="connsiteX31" fmla="*/ 4008873 w 4401610"/>
                <a:gd name="connsiteY31" fmla="*/ 3026323 h 4347543"/>
                <a:gd name="connsiteX32" fmla="*/ 4084507 w 4401610"/>
                <a:gd name="connsiteY32" fmla="*/ 2950689 h 4347543"/>
                <a:gd name="connsiteX33" fmla="*/ 4084507 w 4401610"/>
                <a:gd name="connsiteY33" fmla="*/ 899685 h 4347543"/>
                <a:gd name="connsiteX34" fmla="*/ 4402230 w 4401610"/>
                <a:gd name="connsiteY34" fmla="*/ 483953 h 4347543"/>
                <a:gd name="connsiteX35" fmla="*/ 4251035 w 4401610"/>
                <a:gd name="connsiteY35" fmla="*/ 483953 h 4347543"/>
                <a:gd name="connsiteX36" fmla="*/ 3968598 w 4401610"/>
                <a:gd name="connsiteY36" fmla="*/ 766170 h 4347543"/>
                <a:gd name="connsiteX37" fmla="*/ 3686382 w 4401610"/>
                <a:gd name="connsiteY37" fmla="*/ 483953 h 4347543"/>
                <a:gd name="connsiteX38" fmla="*/ 3968598 w 4401610"/>
                <a:gd name="connsiteY38" fmla="*/ 201590 h 4347543"/>
                <a:gd name="connsiteX39" fmla="*/ 4251035 w 4401610"/>
                <a:gd name="connsiteY39" fmla="*/ 483953 h 4347543"/>
                <a:gd name="connsiteX40" fmla="*/ 434105 w 4401610"/>
                <a:gd name="connsiteY40" fmla="*/ 715918 h 4347543"/>
                <a:gd name="connsiteX41" fmla="*/ 151815 w 4401610"/>
                <a:gd name="connsiteY41" fmla="*/ 433555 h 4347543"/>
                <a:gd name="connsiteX42" fmla="*/ 434105 w 4401610"/>
                <a:gd name="connsiteY42" fmla="*/ 151265 h 4347543"/>
                <a:gd name="connsiteX43" fmla="*/ 716395 w 4401610"/>
                <a:gd name="connsiteY43" fmla="*/ 433555 h 4347543"/>
                <a:gd name="connsiteX44" fmla="*/ 434105 w 4401610"/>
                <a:gd name="connsiteY44" fmla="*/ 715918 h 4347543"/>
                <a:gd name="connsiteX45" fmla="*/ 894880 w 4401610"/>
                <a:gd name="connsiteY45" fmla="*/ 4015145 h 4347543"/>
                <a:gd name="connsiteX46" fmla="*/ 1402239 w 4401610"/>
                <a:gd name="connsiteY46" fmla="*/ 4015145 h 4347543"/>
                <a:gd name="connsiteX47" fmla="*/ 1477874 w 4401610"/>
                <a:gd name="connsiteY47" fmla="*/ 3939584 h 4347543"/>
                <a:gd name="connsiteX48" fmla="*/ 1477874 w 4401610"/>
                <a:gd name="connsiteY48" fmla="*/ 3605796 h 4347543"/>
                <a:gd name="connsiteX49" fmla="*/ 1402239 w 4401610"/>
                <a:gd name="connsiteY49" fmla="*/ 3530234 h 4347543"/>
                <a:gd name="connsiteX50" fmla="*/ 894880 w 4401610"/>
                <a:gd name="connsiteY50" fmla="*/ 3530234 h 4347543"/>
                <a:gd name="connsiteX51" fmla="*/ 894880 w 4401610"/>
                <a:gd name="connsiteY51" fmla="*/ 3242223 h 4347543"/>
                <a:gd name="connsiteX52" fmla="*/ 1402239 w 4401610"/>
                <a:gd name="connsiteY52" fmla="*/ 3242223 h 4347543"/>
                <a:gd name="connsiteX53" fmla="*/ 1477874 w 4401610"/>
                <a:gd name="connsiteY53" fmla="*/ 3166588 h 4347543"/>
                <a:gd name="connsiteX54" fmla="*/ 1477874 w 4401610"/>
                <a:gd name="connsiteY54" fmla="*/ 2832799 h 4347543"/>
                <a:gd name="connsiteX55" fmla="*/ 1402239 w 4401610"/>
                <a:gd name="connsiteY55" fmla="*/ 2757238 h 4347543"/>
                <a:gd name="connsiteX56" fmla="*/ 894880 w 4401610"/>
                <a:gd name="connsiteY56" fmla="*/ 2757238 h 4347543"/>
                <a:gd name="connsiteX57" fmla="*/ 894880 w 4401610"/>
                <a:gd name="connsiteY57" fmla="*/ 2469153 h 4347543"/>
                <a:gd name="connsiteX58" fmla="*/ 1402239 w 4401610"/>
                <a:gd name="connsiteY58" fmla="*/ 2469153 h 4347543"/>
                <a:gd name="connsiteX59" fmla="*/ 1477874 w 4401610"/>
                <a:gd name="connsiteY59" fmla="*/ 2393885 h 4347543"/>
                <a:gd name="connsiteX60" fmla="*/ 1477874 w 4401610"/>
                <a:gd name="connsiteY60" fmla="*/ 2059730 h 4347543"/>
                <a:gd name="connsiteX61" fmla="*/ 1402239 w 4401610"/>
                <a:gd name="connsiteY61" fmla="*/ 1984169 h 4347543"/>
                <a:gd name="connsiteX62" fmla="*/ 894880 w 4401610"/>
                <a:gd name="connsiteY62" fmla="*/ 1984169 h 4347543"/>
                <a:gd name="connsiteX63" fmla="*/ 894880 w 4401610"/>
                <a:gd name="connsiteY63" fmla="*/ 1690728 h 4347543"/>
                <a:gd name="connsiteX64" fmla="*/ 3507896 w 4401610"/>
                <a:gd name="connsiteY64" fmla="*/ 1690728 h 4347543"/>
                <a:gd name="connsiteX65" fmla="*/ 3507896 w 4401610"/>
                <a:gd name="connsiteY65" fmla="*/ 1984169 h 4347543"/>
                <a:gd name="connsiteX66" fmla="*/ 3000537 w 4401610"/>
                <a:gd name="connsiteY66" fmla="*/ 1984169 h 4347543"/>
                <a:gd name="connsiteX67" fmla="*/ 2924903 w 4401610"/>
                <a:gd name="connsiteY67" fmla="*/ 2059730 h 4347543"/>
                <a:gd name="connsiteX68" fmla="*/ 2924903 w 4401610"/>
                <a:gd name="connsiteY68" fmla="*/ 2393885 h 4347543"/>
                <a:gd name="connsiteX69" fmla="*/ 3000537 w 4401610"/>
                <a:gd name="connsiteY69" fmla="*/ 2469446 h 4347543"/>
                <a:gd name="connsiteX70" fmla="*/ 3507896 w 4401610"/>
                <a:gd name="connsiteY70" fmla="*/ 2469446 h 4347543"/>
                <a:gd name="connsiteX71" fmla="*/ 3507896 w 4401610"/>
                <a:gd name="connsiteY71" fmla="*/ 2757532 h 4347543"/>
                <a:gd name="connsiteX72" fmla="*/ 3000537 w 4401610"/>
                <a:gd name="connsiteY72" fmla="*/ 2757532 h 4347543"/>
                <a:gd name="connsiteX73" fmla="*/ 2924903 w 4401610"/>
                <a:gd name="connsiteY73" fmla="*/ 2833093 h 4347543"/>
                <a:gd name="connsiteX74" fmla="*/ 2924903 w 4401610"/>
                <a:gd name="connsiteY74" fmla="*/ 3166882 h 4347543"/>
                <a:gd name="connsiteX75" fmla="*/ 3000537 w 4401610"/>
                <a:gd name="connsiteY75" fmla="*/ 3242516 h 4347543"/>
                <a:gd name="connsiteX76" fmla="*/ 3507896 w 4401610"/>
                <a:gd name="connsiteY76" fmla="*/ 3242516 h 4347543"/>
                <a:gd name="connsiteX77" fmla="*/ 3507896 w 4401610"/>
                <a:gd name="connsiteY77" fmla="*/ 3530601 h 4347543"/>
                <a:gd name="connsiteX78" fmla="*/ 3000537 w 4401610"/>
                <a:gd name="connsiteY78" fmla="*/ 3530601 h 4347543"/>
                <a:gd name="connsiteX79" fmla="*/ 2924903 w 4401610"/>
                <a:gd name="connsiteY79" fmla="*/ 3606162 h 4347543"/>
                <a:gd name="connsiteX80" fmla="*/ 2924903 w 4401610"/>
                <a:gd name="connsiteY80" fmla="*/ 3939951 h 4347543"/>
                <a:gd name="connsiteX81" fmla="*/ 3000537 w 4401610"/>
                <a:gd name="connsiteY81" fmla="*/ 4015145 h 4347543"/>
                <a:gd name="connsiteX82" fmla="*/ 3507896 w 4401610"/>
                <a:gd name="connsiteY82" fmla="*/ 4015145 h 4347543"/>
                <a:gd name="connsiteX83" fmla="*/ 3507896 w 4401610"/>
                <a:gd name="connsiteY83" fmla="*/ 4196345 h 4347543"/>
                <a:gd name="connsiteX84" fmla="*/ 894880 w 4401610"/>
                <a:gd name="connsiteY84" fmla="*/ 4196345 h 4347543"/>
                <a:gd name="connsiteX85" fmla="*/ 894880 w 4401610"/>
                <a:gd name="connsiteY85" fmla="*/ 3090807 h 4347543"/>
                <a:gd name="connsiteX86" fmla="*/ 894880 w 4401610"/>
                <a:gd name="connsiteY86" fmla="*/ 2908434 h 4347543"/>
                <a:gd name="connsiteX87" fmla="*/ 1326605 w 4401610"/>
                <a:gd name="connsiteY87" fmla="*/ 2908434 h 4347543"/>
                <a:gd name="connsiteX88" fmla="*/ 1326605 w 4401610"/>
                <a:gd name="connsiteY88" fmla="*/ 3090807 h 4347543"/>
                <a:gd name="connsiteX89" fmla="*/ 894880 w 4401610"/>
                <a:gd name="connsiteY89" fmla="*/ 2317738 h 4347543"/>
                <a:gd name="connsiteX90" fmla="*/ 894880 w 4401610"/>
                <a:gd name="connsiteY90" fmla="*/ 2135364 h 4347543"/>
                <a:gd name="connsiteX91" fmla="*/ 1326605 w 4401610"/>
                <a:gd name="connsiteY91" fmla="*/ 2135364 h 4347543"/>
                <a:gd name="connsiteX92" fmla="*/ 1326605 w 4401610"/>
                <a:gd name="connsiteY92" fmla="*/ 2317958 h 4347543"/>
                <a:gd name="connsiteX93" fmla="*/ 1326605 w 4401610"/>
                <a:gd name="connsiteY93" fmla="*/ 3681283 h 4347543"/>
                <a:gd name="connsiteX94" fmla="*/ 1326605 w 4401610"/>
                <a:gd name="connsiteY94" fmla="*/ 3864023 h 4347543"/>
                <a:gd name="connsiteX95" fmla="*/ 894880 w 4401610"/>
                <a:gd name="connsiteY95" fmla="*/ 3864023 h 4347543"/>
                <a:gd name="connsiteX96" fmla="*/ 894880 w 4401610"/>
                <a:gd name="connsiteY96" fmla="*/ 3681503 h 4347543"/>
                <a:gd name="connsiteX97" fmla="*/ 3139261 w 4401610"/>
                <a:gd name="connsiteY97" fmla="*/ 1539166 h 4347543"/>
                <a:gd name="connsiteX98" fmla="*/ 2999290 w 4401610"/>
                <a:gd name="connsiteY98" fmla="*/ 1539166 h 4347543"/>
                <a:gd name="connsiteX99" fmla="*/ 2999290 w 4401610"/>
                <a:gd name="connsiteY99" fmla="*/ 751498 h 4347543"/>
                <a:gd name="connsiteX100" fmla="*/ 2583412 w 4401610"/>
                <a:gd name="connsiteY100" fmla="*/ 340681 h 4347543"/>
                <a:gd name="connsiteX101" fmla="*/ 1875999 w 4401610"/>
                <a:gd name="connsiteY101" fmla="*/ 340681 h 4347543"/>
                <a:gd name="connsiteX102" fmla="*/ 1460121 w 4401610"/>
                <a:gd name="connsiteY102" fmla="*/ 751498 h 4347543"/>
                <a:gd name="connsiteX103" fmla="*/ 1460121 w 4401610"/>
                <a:gd name="connsiteY103" fmla="*/ 1539093 h 4347543"/>
                <a:gd name="connsiteX104" fmla="*/ 1320076 w 4401610"/>
                <a:gd name="connsiteY104" fmla="*/ 1539093 h 4347543"/>
                <a:gd name="connsiteX105" fmla="*/ 1320076 w 4401610"/>
                <a:gd name="connsiteY105" fmla="*/ 751498 h 4347543"/>
                <a:gd name="connsiteX106" fmla="*/ 1875999 w 4401610"/>
                <a:gd name="connsiteY106" fmla="*/ 205331 h 4347543"/>
                <a:gd name="connsiteX107" fmla="*/ 2583412 w 4401610"/>
                <a:gd name="connsiteY107" fmla="*/ 205331 h 4347543"/>
                <a:gd name="connsiteX108" fmla="*/ 3139261 w 4401610"/>
                <a:gd name="connsiteY108" fmla="*/ 751498 h 4347543"/>
                <a:gd name="connsiteX109" fmla="*/ 1611316 w 4401610"/>
                <a:gd name="connsiteY109" fmla="*/ 751498 h 4347543"/>
                <a:gd name="connsiteX110" fmla="*/ 1875999 w 4401610"/>
                <a:gd name="connsiteY110" fmla="*/ 492096 h 4347543"/>
                <a:gd name="connsiteX111" fmla="*/ 2583412 w 4401610"/>
                <a:gd name="connsiteY111" fmla="*/ 492096 h 4347543"/>
                <a:gd name="connsiteX112" fmla="*/ 2848022 w 4401610"/>
                <a:gd name="connsiteY112" fmla="*/ 751498 h 4347543"/>
                <a:gd name="connsiteX113" fmla="*/ 2848022 w 4401610"/>
                <a:gd name="connsiteY113" fmla="*/ 1539093 h 4347543"/>
                <a:gd name="connsiteX114" fmla="*/ 1611316 w 4401610"/>
                <a:gd name="connsiteY114" fmla="*/ 1539093 h 4347543"/>
                <a:gd name="connsiteX115" fmla="*/ 3507896 w 4401610"/>
                <a:gd name="connsiteY115" fmla="*/ 3090807 h 4347543"/>
                <a:gd name="connsiteX116" fmla="*/ 3076098 w 4401610"/>
                <a:gd name="connsiteY116" fmla="*/ 3090807 h 4347543"/>
                <a:gd name="connsiteX117" fmla="*/ 3076098 w 4401610"/>
                <a:gd name="connsiteY117" fmla="*/ 2908434 h 4347543"/>
                <a:gd name="connsiteX118" fmla="*/ 3507896 w 4401610"/>
                <a:gd name="connsiteY118" fmla="*/ 2908434 h 4347543"/>
                <a:gd name="connsiteX119" fmla="*/ 3076098 w 4401610"/>
                <a:gd name="connsiteY119" fmla="*/ 2317738 h 4347543"/>
                <a:gd name="connsiteX120" fmla="*/ 3076098 w 4401610"/>
                <a:gd name="connsiteY120" fmla="*/ 2135364 h 4347543"/>
                <a:gd name="connsiteX121" fmla="*/ 3507896 w 4401610"/>
                <a:gd name="connsiteY121" fmla="*/ 2135364 h 4347543"/>
                <a:gd name="connsiteX122" fmla="*/ 3507896 w 4401610"/>
                <a:gd name="connsiteY122" fmla="*/ 2317958 h 4347543"/>
                <a:gd name="connsiteX123" fmla="*/ 3507896 w 4401610"/>
                <a:gd name="connsiteY123" fmla="*/ 3681283 h 4347543"/>
                <a:gd name="connsiteX124" fmla="*/ 3507896 w 4401610"/>
                <a:gd name="connsiteY124" fmla="*/ 3864023 h 4347543"/>
                <a:gd name="connsiteX125" fmla="*/ 3076098 w 4401610"/>
                <a:gd name="connsiteY125" fmla="*/ 3864023 h 4347543"/>
                <a:gd name="connsiteX126" fmla="*/ 3076098 w 4401610"/>
                <a:gd name="connsiteY126" fmla="*/ 3681503 h 43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401610" h="4347543">
                  <a:moveTo>
                    <a:pt x="4402230" y="483953"/>
                  </a:moveTo>
                  <a:cubicBezTo>
                    <a:pt x="4401947" y="244595"/>
                    <a:pt x="4207957" y="50638"/>
                    <a:pt x="3968598" y="50395"/>
                  </a:cubicBezTo>
                  <a:cubicBezTo>
                    <a:pt x="3729283" y="50678"/>
                    <a:pt x="3535355" y="244635"/>
                    <a:pt x="3535113" y="483953"/>
                  </a:cubicBezTo>
                  <a:cubicBezTo>
                    <a:pt x="3535913" y="708949"/>
                    <a:pt x="3708969" y="895805"/>
                    <a:pt x="3933239" y="913844"/>
                  </a:cubicBezTo>
                  <a:lnTo>
                    <a:pt x="3933239" y="2875128"/>
                  </a:lnTo>
                  <a:lnTo>
                    <a:pt x="3659092" y="2875128"/>
                  </a:lnTo>
                  <a:lnTo>
                    <a:pt x="3659092" y="1614727"/>
                  </a:lnTo>
                  <a:cubicBezTo>
                    <a:pt x="3659048" y="1572970"/>
                    <a:pt x="3625214" y="1539137"/>
                    <a:pt x="3583457" y="1539093"/>
                  </a:cubicBezTo>
                  <a:lnTo>
                    <a:pt x="3290530" y="1539093"/>
                  </a:lnTo>
                  <a:lnTo>
                    <a:pt x="3290530" y="751498"/>
                  </a:lnTo>
                  <a:cubicBezTo>
                    <a:pt x="3290530" y="366944"/>
                    <a:pt x="2973321" y="54063"/>
                    <a:pt x="2583412" y="54063"/>
                  </a:cubicBezTo>
                  <a:lnTo>
                    <a:pt x="1875999" y="54063"/>
                  </a:lnTo>
                  <a:cubicBezTo>
                    <a:pt x="1486017" y="54063"/>
                    <a:pt x="1168881" y="366944"/>
                    <a:pt x="1168881" y="751498"/>
                  </a:cubicBezTo>
                  <a:lnTo>
                    <a:pt x="1168881" y="1539093"/>
                  </a:lnTo>
                  <a:lnTo>
                    <a:pt x="819246" y="1539093"/>
                  </a:lnTo>
                  <a:cubicBezTo>
                    <a:pt x="777504" y="1539137"/>
                    <a:pt x="743685" y="1572985"/>
                    <a:pt x="743685" y="1614727"/>
                  </a:cubicBezTo>
                  <a:lnTo>
                    <a:pt x="743685" y="2825170"/>
                  </a:lnTo>
                  <a:lnTo>
                    <a:pt x="469612" y="2825170"/>
                  </a:lnTo>
                  <a:lnTo>
                    <a:pt x="469612" y="863519"/>
                  </a:lnTo>
                  <a:cubicBezTo>
                    <a:pt x="693852" y="845406"/>
                    <a:pt x="866835" y="658526"/>
                    <a:pt x="867590" y="433555"/>
                  </a:cubicBezTo>
                  <a:cubicBezTo>
                    <a:pt x="867348" y="194236"/>
                    <a:pt x="673421" y="279"/>
                    <a:pt x="434105" y="-4"/>
                  </a:cubicBezTo>
                  <a:cubicBezTo>
                    <a:pt x="194790" y="279"/>
                    <a:pt x="862" y="194236"/>
                    <a:pt x="620" y="433555"/>
                  </a:cubicBezTo>
                  <a:cubicBezTo>
                    <a:pt x="1229" y="627764"/>
                    <a:pt x="131128" y="797788"/>
                    <a:pt x="318343" y="849434"/>
                  </a:cubicBezTo>
                  <a:lnTo>
                    <a:pt x="318343" y="2900437"/>
                  </a:lnTo>
                  <a:cubicBezTo>
                    <a:pt x="318423" y="2942165"/>
                    <a:pt x="352250" y="2975954"/>
                    <a:pt x="393977" y="2975998"/>
                  </a:cubicBezTo>
                  <a:lnTo>
                    <a:pt x="743685" y="2975998"/>
                  </a:lnTo>
                  <a:lnTo>
                    <a:pt x="743685" y="4271906"/>
                  </a:lnTo>
                  <a:cubicBezTo>
                    <a:pt x="743722" y="4313633"/>
                    <a:pt x="777519" y="4347460"/>
                    <a:pt x="819246" y="4347540"/>
                  </a:cubicBezTo>
                  <a:lnTo>
                    <a:pt x="3583457" y="4347540"/>
                  </a:lnTo>
                  <a:cubicBezTo>
                    <a:pt x="3625214" y="4347504"/>
                    <a:pt x="3659048" y="4313663"/>
                    <a:pt x="3659092" y="4271906"/>
                  </a:cubicBezTo>
                  <a:lnTo>
                    <a:pt x="3659092" y="3026323"/>
                  </a:lnTo>
                  <a:lnTo>
                    <a:pt x="4008873" y="3026323"/>
                  </a:lnTo>
                  <a:cubicBezTo>
                    <a:pt x="4050628" y="3026280"/>
                    <a:pt x="4084467" y="2992446"/>
                    <a:pt x="4084507" y="2950689"/>
                  </a:cubicBezTo>
                  <a:lnTo>
                    <a:pt x="4084507" y="899685"/>
                  </a:lnTo>
                  <a:cubicBezTo>
                    <a:pt x="4271671" y="848055"/>
                    <a:pt x="4401554" y="678107"/>
                    <a:pt x="4402230" y="483953"/>
                  </a:cubicBezTo>
                  <a:close/>
                  <a:moveTo>
                    <a:pt x="4251035" y="483953"/>
                  </a:moveTo>
                  <a:cubicBezTo>
                    <a:pt x="4250752" y="639786"/>
                    <a:pt x="4124431" y="766009"/>
                    <a:pt x="3968598" y="766170"/>
                  </a:cubicBezTo>
                  <a:cubicBezTo>
                    <a:pt x="3812818" y="765965"/>
                    <a:pt x="3686587" y="639734"/>
                    <a:pt x="3686382" y="483953"/>
                  </a:cubicBezTo>
                  <a:cubicBezTo>
                    <a:pt x="3686506" y="328116"/>
                    <a:pt x="3812759" y="201793"/>
                    <a:pt x="3968598" y="201590"/>
                  </a:cubicBezTo>
                  <a:cubicBezTo>
                    <a:pt x="4124488" y="201751"/>
                    <a:pt x="4250832" y="328064"/>
                    <a:pt x="4251035" y="483953"/>
                  </a:cubicBezTo>
                  <a:close/>
                  <a:moveTo>
                    <a:pt x="434105" y="715918"/>
                  </a:moveTo>
                  <a:cubicBezTo>
                    <a:pt x="278274" y="715676"/>
                    <a:pt x="152021" y="589387"/>
                    <a:pt x="151815" y="433555"/>
                  </a:cubicBezTo>
                  <a:cubicBezTo>
                    <a:pt x="152021" y="277734"/>
                    <a:pt x="278288" y="151467"/>
                    <a:pt x="434105" y="151265"/>
                  </a:cubicBezTo>
                  <a:cubicBezTo>
                    <a:pt x="589944" y="151426"/>
                    <a:pt x="716234" y="277717"/>
                    <a:pt x="716395" y="433555"/>
                  </a:cubicBezTo>
                  <a:cubicBezTo>
                    <a:pt x="716234" y="589404"/>
                    <a:pt x="589951" y="715713"/>
                    <a:pt x="434105" y="715918"/>
                  </a:cubicBezTo>
                  <a:close/>
                  <a:moveTo>
                    <a:pt x="894880" y="4015145"/>
                  </a:moveTo>
                  <a:lnTo>
                    <a:pt x="1402239" y="4015145"/>
                  </a:lnTo>
                  <a:cubicBezTo>
                    <a:pt x="1443981" y="4015145"/>
                    <a:pt x="1477830" y="3981326"/>
                    <a:pt x="1477874" y="3939584"/>
                  </a:cubicBezTo>
                  <a:lnTo>
                    <a:pt x="1477874" y="3605796"/>
                  </a:lnTo>
                  <a:cubicBezTo>
                    <a:pt x="1477830" y="3564054"/>
                    <a:pt x="1443981" y="3530234"/>
                    <a:pt x="1402239" y="3530234"/>
                  </a:cubicBezTo>
                  <a:lnTo>
                    <a:pt x="894880" y="3530234"/>
                  </a:lnTo>
                  <a:lnTo>
                    <a:pt x="894880" y="3242223"/>
                  </a:lnTo>
                  <a:lnTo>
                    <a:pt x="1402239" y="3242223"/>
                  </a:lnTo>
                  <a:cubicBezTo>
                    <a:pt x="1443996" y="3242178"/>
                    <a:pt x="1477830" y="3208345"/>
                    <a:pt x="1477874" y="3166588"/>
                  </a:cubicBezTo>
                  <a:lnTo>
                    <a:pt x="1477874" y="2832799"/>
                  </a:lnTo>
                  <a:cubicBezTo>
                    <a:pt x="1477830" y="2791058"/>
                    <a:pt x="1443981" y="2757238"/>
                    <a:pt x="1402239" y="2757238"/>
                  </a:cubicBezTo>
                  <a:lnTo>
                    <a:pt x="894880" y="2757238"/>
                  </a:lnTo>
                  <a:lnTo>
                    <a:pt x="894880" y="2469153"/>
                  </a:lnTo>
                  <a:lnTo>
                    <a:pt x="1402239" y="2469153"/>
                  </a:lnTo>
                  <a:cubicBezTo>
                    <a:pt x="1443871" y="2469153"/>
                    <a:pt x="1477668" y="2435517"/>
                    <a:pt x="1477874" y="2393885"/>
                  </a:cubicBezTo>
                  <a:lnTo>
                    <a:pt x="1477874" y="2059730"/>
                  </a:lnTo>
                  <a:cubicBezTo>
                    <a:pt x="1477830" y="2017988"/>
                    <a:pt x="1443981" y="1984169"/>
                    <a:pt x="1402239" y="1984169"/>
                  </a:cubicBezTo>
                  <a:lnTo>
                    <a:pt x="894880" y="1984169"/>
                  </a:lnTo>
                  <a:lnTo>
                    <a:pt x="894880" y="1690728"/>
                  </a:lnTo>
                  <a:lnTo>
                    <a:pt x="3507896" y="1690728"/>
                  </a:lnTo>
                  <a:lnTo>
                    <a:pt x="3507896" y="1984169"/>
                  </a:lnTo>
                  <a:lnTo>
                    <a:pt x="3000537" y="1984169"/>
                  </a:lnTo>
                  <a:cubicBezTo>
                    <a:pt x="2958796" y="1984169"/>
                    <a:pt x="2924947" y="2017988"/>
                    <a:pt x="2924903" y="2059730"/>
                  </a:cubicBezTo>
                  <a:lnTo>
                    <a:pt x="2924903" y="2393885"/>
                  </a:lnTo>
                  <a:cubicBezTo>
                    <a:pt x="2924947" y="2435627"/>
                    <a:pt x="2958796" y="2469446"/>
                    <a:pt x="3000537" y="2469446"/>
                  </a:cubicBezTo>
                  <a:lnTo>
                    <a:pt x="3507896" y="2469446"/>
                  </a:lnTo>
                  <a:lnTo>
                    <a:pt x="3507896" y="2757532"/>
                  </a:lnTo>
                  <a:lnTo>
                    <a:pt x="3000537" y="2757532"/>
                  </a:lnTo>
                  <a:cubicBezTo>
                    <a:pt x="2958796" y="2757532"/>
                    <a:pt x="2924947" y="2791351"/>
                    <a:pt x="2924903" y="2833093"/>
                  </a:cubicBezTo>
                  <a:lnTo>
                    <a:pt x="2924903" y="3166882"/>
                  </a:lnTo>
                  <a:cubicBezTo>
                    <a:pt x="2924947" y="3208638"/>
                    <a:pt x="2958781" y="3242472"/>
                    <a:pt x="3000537" y="3242516"/>
                  </a:cubicBezTo>
                  <a:lnTo>
                    <a:pt x="3507896" y="3242516"/>
                  </a:lnTo>
                  <a:lnTo>
                    <a:pt x="3507896" y="3530601"/>
                  </a:lnTo>
                  <a:lnTo>
                    <a:pt x="3000537" y="3530601"/>
                  </a:lnTo>
                  <a:cubicBezTo>
                    <a:pt x="2958796" y="3530601"/>
                    <a:pt x="2924947" y="3564420"/>
                    <a:pt x="2924903" y="3606162"/>
                  </a:cubicBezTo>
                  <a:lnTo>
                    <a:pt x="2924903" y="3939951"/>
                  </a:lnTo>
                  <a:cubicBezTo>
                    <a:pt x="2925145" y="3981554"/>
                    <a:pt x="2958935" y="4015145"/>
                    <a:pt x="3000537" y="4015145"/>
                  </a:cubicBezTo>
                  <a:lnTo>
                    <a:pt x="3507896" y="4015145"/>
                  </a:lnTo>
                  <a:lnTo>
                    <a:pt x="3507896" y="4196345"/>
                  </a:lnTo>
                  <a:lnTo>
                    <a:pt x="894880" y="4196345"/>
                  </a:lnTo>
                  <a:close/>
                  <a:moveTo>
                    <a:pt x="894880" y="3090807"/>
                  </a:moveTo>
                  <a:lnTo>
                    <a:pt x="894880" y="2908434"/>
                  </a:lnTo>
                  <a:lnTo>
                    <a:pt x="1326605" y="2908434"/>
                  </a:lnTo>
                  <a:lnTo>
                    <a:pt x="1326605" y="3090807"/>
                  </a:lnTo>
                  <a:close/>
                  <a:moveTo>
                    <a:pt x="894880" y="2317738"/>
                  </a:moveTo>
                  <a:lnTo>
                    <a:pt x="894880" y="2135364"/>
                  </a:lnTo>
                  <a:lnTo>
                    <a:pt x="1326605" y="2135364"/>
                  </a:lnTo>
                  <a:lnTo>
                    <a:pt x="1326605" y="2317958"/>
                  </a:lnTo>
                  <a:close/>
                  <a:moveTo>
                    <a:pt x="1326605" y="3681283"/>
                  </a:moveTo>
                  <a:lnTo>
                    <a:pt x="1326605" y="3864023"/>
                  </a:lnTo>
                  <a:lnTo>
                    <a:pt x="894880" y="3864023"/>
                  </a:lnTo>
                  <a:lnTo>
                    <a:pt x="894880" y="3681503"/>
                  </a:lnTo>
                  <a:close/>
                  <a:moveTo>
                    <a:pt x="3139261" y="1539166"/>
                  </a:moveTo>
                  <a:lnTo>
                    <a:pt x="2999290" y="1539166"/>
                  </a:lnTo>
                  <a:lnTo>
                    <a:pt x="2999290" y="751498"/>
                  </a:lnTo>
                  <a:cubicBezTo>
                    <a:pt x="2999290" y="525035"/>
                    <a:pt x="2812735" y="340681"/>
                    <a:pt x="2583412" y="340681"/>
                  </a:cubicBezTo>
                  <a:lnTo>
                    <a:pt x="1875999" y="340681"/>
                  </a:lnTo>
                  <a:cubicBezTo>
                    <a:pt x="1646676" y="340681"/>
                    <a:pt x="1460121" y="524888"/>
                    <a:pt x="1460121" y="751498"/>
                  </a:cubicBezTo>
                  <a:lnTo>
                    <a:pt x="1460121" y="1539093"/>
                  </a:lnTo>
                  <a:lnTo>
                    <a:pt x="1320076" y="1539093"/>
                  </a:lnTo>
                  <a:lnTo>
                    <a:pt x="1320076" y="751498"/>
                  </a:lnTo>
                  <a:cubicBezTo>
                    <a:pt x="1320076" y="450281"/>
                    <a:pt x="1569500" y="205331"/>
                    <a:pt x="1875999" y="205331"/>
                  </a:cubicBezTo>
                  <a:lnTo>
                    <a:pt x="2583412" y="205331"/>
                  </a:lnTo>
                  <a:cubicBezTo>
                    <a:pt x="2889910" y="205331"/>
                    <a:pt x="3139261" y="450281"/>
                    <a:pt x="3139261" y="751498"/>
                  </a:cubicBezTo>
                  <a:close/>
                  <a:moveTo>
                    <a:pt x="1611316" y="751498"/>
                  </a:moveTo>
                  <a:cubicBezTo>
                    <a:pt x="1611316" y="608446"/>
                    <a:pt x="1730086" y="492096"/>
                    <a:pt x="1875999" y="492096"/>
                  </a:cubicBezTo>
                  <a:lnTo>
                    <a:pt x="2583412" y="492096"/>
                  </a:lnTo>
                  <a:cubicBezTo>
                    <a:pt x="2729325" y="492096"/>
                    <a:pt x="2848022" y="608446"/>
                    <a:pt x="2848022" y="751498"/>
                  </a:cubicBezTo>
                  <a:lnTo>
                    <a:pt x="2848022" y="1539093"/>
                  </a:lnTo>
                  <a:lnTo>
                    <a:pt x="1611316" y="1539093"/>
                  </a:lnTo>
                  <a:close/>
                  <a:moveTo>
                    <a:pt x="3507896" y="3090807"/>
                  </a:moveTo>
                  <a:lnTo>
                    <a:pt x="3076098" y="3090807"/>
                  </a:lnTo>
                  <a:lnTo>
                    <a:pt x="3076098" y="2908434"/>
                  </a:lnTo>
                  <a:lnTo>
                    <a:pt x="3507896" y="2908434"/>
                  </a:lnTo>
                  <a:close/>
                  <a:moveTo>
                    <a:pt x="3076098" y="2317738"/>
                  </a:moveTo>
                  <a:lnTo>
                    <a:pt x="3076098" y="2135364"/>
                  </a:lnTo>
                  <a:lnTo>
                    <a:pt x="3507896" y="2135364"/>
                  </a:lnTo>
                  <a:lnTo>
                    <a:pt x="3507896" y="2317958"/>
                  </a:lnTo>
                  <a:close/>
                  <a:moveTo>
                    <a:pt x="3507896" y="3681283"/>
                  </a:moveTo>
                  <a:lnTo>
                    <a:pt x="3507896" y="3864023"/>
                  </a:lnTo>
                  <a:lnTo>
                    <a:pt x="3076098" y="3864023"/>
                  </a:lnTo>
                  <a:lnTo>
                    <a:pt x="3076098" y="3681503"/>
                  </a:lnTo>
                  <a:close/>
                </a:path>
              </a:pathLst>
            </a:custGeom>
            <a:solidFill>
              <a:schemeClr val="accent3"/>
            </a:solidFill>
            <a:ln w="73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98" name="Freeform: Shape 316">
              <a:extLst>
                <a:ext uri="{FF2B5EF4-FFF2-40B4-BE49-F238E27FC236}">
                  <a16:creationId xmlns:a16="http://schemas.microsoft.com/office/drawing/2014/main" id="{BF2B214C-2F7D-31D3-DA82-D84C8CEB6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21130" y="866285"/>
              <a:ext cx="588886" cy="521846"/>
            </a:xfrm>
            <a:custGeom>
              <a:avLst/>
              <a:gdLst>
                <a:gd name="connsiteX0" fmla="*/ 516124 w 689209"/>
                <a:gd name="connsiteY0" fmla="*/ 610351 h 610748"/>
                <a:gd name="connsiteX1" fmla="*/ 167956 w 689209"/>
                <a:gd name="connsiteY1" fmla="*/ 610351 h 610748"/>
                <a:gd name="connsiteX2" fmla="*/ 157764 w 689209"/>
                <a:gd name="connsiteY2" fmla="*/ 600159 h 610748"/>
                <a:gd name="connsiteX3" fmla="*/ 167956 w 689209"/>
                <a:gd name="connsiteY3" fmla="*/ 589692 h 610748"/>
                <a:gd name="connsiteX4" fmla="*/ 272627 w 689209"/>
                <a:gd name="connsiteY4" fmla="*/ 589692 h 610748"/>
                <a:gd name="connsiteX5" fmla="*/ 272627 w 689209"/>
                <a:gd name="connsiteY5" fmla="*/ 504578 h 610748"/>
                <a:gd name="connsiteX6" fmla="*/ 44279 w 689209"/>
                <a:gd name="connsiteY6" fmla="*/ 504578 h 610748"/>
                <a:gd name="connsiteX7" fmla="*/ -344 w 689209"/>
                <a:gd name="connsiteY7" fmla="*/ 462187 h 610748"/>
                <a:gd name="connsiteX8" fmla="*/ -344 w 689209"/>
                <a:gd name="connsiteY8" fmla="*/ 460231 h 610748"/>
                <a:gd name="connsiteX9" fmla="*/ -344 w 689209"/>
                <a:gd name="connsiteY9" fmla="*/ 44027 h 610748"/>
                <a:gd name="connsiteX10" fmla="*/ 42323 w 689209"/>
                <a:gd name="connsiteY10" fmla="*/ -320 h 610748"/>
                <a:gd name="connsiteX11" fmla="*/ 44279 w 689209"/>
                <a:gd name="connsiteY11" fmla="*/ -320 h 610748"/>
                <a:gd name="connsiteX12" fmla="*/ 645309 w 689209"/>
                <a:gd name="connsiteY12" fmla="*/ -320 h 610748"/>
                <a:gd name="connsiteX13" fmla="*/ 688858 w 689209"/>
                <a:gd name="connsiteY13" fmla="*/ 42071 h 610748"/>
                <a:gd name="connsiteX14" fmla="*/ 688830 w 689209"/>
                <a:gd name="connsiteY14" fmla="*/ 44027 h 610748"/>
                <a:gd name="connsiteX15" fmla="*/ 688830 w 689209"/>
                <a:gd name="connsiteY15" fmla="*/ 460506 h 610748"/>
                <a:gd name="connsiteX16" fmla="*/ 646714 w 689209"/>
                <a:gd name="connsiteY16" fmla="*/ 504854 h 610748"/>
                <a:gd name="connsiteX17" fmla="*/ 646136 w 689209"/>
                <a:gd name="connsiteY17" fmla="*/ 504854 h 610748"/>
                <a:gd name="connsiteX18" fmla="*/ 417788 w 689209"/>
                <a:gd name="connsiteY18" fmla="*/ 504854 h 610748"/>
                <a:gd name="connsiteX19" fmla="*/ 417788 w 689209"/>
                <a:gd name="connsiteY19" fmla="*/ 589968 h 610748"/>
                <a:gd name="connsiteX20" fmla="*/ 516950 w 689209"/>
                <a:gd name="connsiteY20" fmla="*/ 589968 h 610748"/>
                <a:gd name="connsiteX21" fmla="*/ 527417 w 689209"/>
                <a:gd name="connsiteY21" fmla="*/ 600435 h 610748"/>
                <a:gd name="connsiteX22" fmla="*/ 517005 w 689209"/>
                <a:gd name="connsiteY22" fmla="*/ 610406 h 610748"/>
                <a:gd name="connsiteX23" fmla="*/ 516124 w 689209"/>
                <a:gd name="connsiteY23" fmla="*/ 610351 h 610748"/>
                <a:gd name="connsiteX24" fmla="*/ 293285 w 689209"/>
                <a:gd name="connsiteY24" fmla="*/ 589692 h 610748"/>
                <a:gd name="connsiteX25" fmla="*/ 396303 w 689209"/>
                <a:gd name="connsiteY25" fmla="*/ 589692 h 610748"/>
                <a:gd name="connsiteX26" fmla="*/ 396303 w 689209"/>
                <a:gd name="connsiteY26" fmla="*/ 504578 h 610748"/>
                <a:gd name="connsiteX27" fmla="*/ 293285 w 689209"/>
                <a:gd name="connsiteY27" fmla="*/ 504578 h 610748"/>
                <a:gd name="connsiteX28" fmla="*/ 45381 w 689209"/>
                <a:gd name="connsiteY28" fmla="*/ 20063 h 610748"/>
                <a:gd name="connsiteX29" fmla="*/ 21416 w 689209"/>
                <a:gd name="connsiteY29" fmla="*/ 41769 h 610748"/>
                <a:gd name="connsiteX30" fmla="*/ 21416 w 689209"/>
                <a:gd name="connsiteY30" fmla="*/ 43752 h 610748"/>
                <a:gd name="connsiteX31" fmla="*/ 21416 w 689209"/>
                <a:gd name="connsiteY31" fmla="*/ 460231 h 610748"/>
                <a:gd name="connsiteX32" fmla="*/ 43397 w 689209"/>
                <a:gd name="connsiteY32" fmla="*/ 483920 h 610748"/>
                <a:gd name="connsiteX33" fmla="*/ 45381 w 689209"/>
                <a:gd name="connsiteY33" fmla="*/ 483920 h 610748"/>
                <a:gd name="connsiteX34" fmla="*/ 646411 w 689209"/>
                <a:gd name="connsiteY34" fmla="*/ 483920 h 610748"/>
                <a:gd name="connsiteX35" fmla="*/ 668502 w 689209"/>
                <a:gd name="connsiteY35" fmla="*/ 461388 h 610748"/>
                <a:gd name="connsiteX36" fmla="*/ 668447 w 689209"/>
                <a:gd name="connsiteY36" fmla="*/ 460231 h 610748"/>
                <a:gd name="connsiteX37" fmla="*/ 668447 w 689209"/>
                <a:gd name="connsiteY37" fmla="*/ 44027 h 610748"/>
                <a:gd name="connsiteX38" fmla="*/ 647568 w 689209"/>
                <a:gd name="connsiteY38" fmla="*/ 20394 h 610748"/>
                <a:gd name="connsiteX39" fmla="*/ 646411 w 689209"/>
                <a:gd name="connsiteY39" fmla="*/ 20339 h 610748"/>
                <a:gd name="connsiteX40" fmla="*/ 630986 w 689209"/>
                <a:gd name="connsiteY40" fmla="*/ 457201 h 610748"/>
                <a:gd name="connsiteX41" fmla="*/ 58602 w 689209"/>
                <a:gd name="connsiteY41" fmla="*/ 457201 h 610748"/>
                <a:gd name="connsiteX42" fmla="*/ 48135 w 689209"/>
                <a:gd name="connsiteY42" fmla="*/ 446734 h 610748"/>
                <a:gd name="connsiteX43" fmla="*/ 48135 w 689209"/>
                <a:gd name="connsiteY43" fmla="*/ 58075 h 610748"/>
                <a:gd name="connsiteX44" fmla="*/ 58602 w 689209"/>
                <a:gd name="connsiteY44" fmla="*/ 47608 h 610748"/>
                <a:gd name="connsiteX45" fmla="*/ 630986 w 689209"/>
                <a:gd name="connsiteY45" fmla="*/ 47608 h 610748"/>
                <a:gd name="connsiteX46" fmla="*/ 641453 w 689209"/>
                <a:gd name="connsiteY46" fmla="*/ 58075 h 610748"/>
                <a:gd name="connsiteX47" fmla="*/ 641453 w 689209"/>
                <a:gd name="connsiteY47" fmla="*/ 445632 h 610748"/>
                <a:gd name="connsiteX48" fmla="*/ 632142 w 689209"/>
                <a:gd name="connsiteY48" fmla="*/ 457145 h 610748"/>
                <a:gd name="connsiteX49" fmla="*/ 630986 w 689209"/>
                <a:gd name="connsiteY49" fmla="*/ 457201 h 610748"/>
                <a:gd name="connsiteX50" fmla="*/ 68794 w 689209"/>
                <a:gd name="connsiteY50" fmla="*/ 436542 h 610748"/>
                <a:gd name="connsiteX51" fmla="*/ 619692 w 689209"/>
                <a:gd name="connsiteY51" fmla="*/ 436542 h 610748"/>
                <a:gd name="connsiteX52" fmla="*/ 619692 w 689209"/>
                <a:gd name="connsiteY52" fmla="*/ 68267 h 610748"/>
                <a:gd name="connsiteX53" fmla="*/ 68794 w 689209"/>
                <a:gd name="connsiteY53" fmla="*/ 68267 h 61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89209" h="610748">
                  <a:moveTo>
                    <a:pt x="516124" y="610351"/>
                  </a:moveTo>
                  <a:lnTo>
                    <a:pt x="167956" y="610351"/>
                  </a:lnTo>
                  <a:cubicBezTo>
                    <a:pt x="162336" y="610351"/>
                    <a:pt x="157764" y="605779"/>
                    <a:pt x="157764" y="600159"/>
                  </a:cubicBezTo>
                  <a:cubicBezTo>
                    <a:pt x="157764" y="594485"/>
                    <a:pt x="162281" y="589830"/>
                    <a:pt x="167956" y="589692"/>
                  </a:cubicBezTo>
                  <a:lnTo>
                    <a:pt x="272627" y="589692"/>
                  </a:lnTo>
                  <a:lnTo>
                    <a:pt x="272627" y="504578"/>
                  </a:lnTo>
                  <a:lnTo>
                    <a:pt x="44279" y="504578"/>
                  </a:lnTo>
                  <a:cubicBezTo>
                    <a:pt x="20260" y="505184"/>
                    <a:pt x="263" y="486206"/>
                    <a:pt x="-344" y="462187"/>
                  </a:cubicBezTo>
                  <a:cubicBezTo>
                    <a:pt x="-344" y="461526"/>
                    <a:pt x="-344" y="460892"/>
                    <a:pt x="-344" y="460231"/>
                  </a:cubicBezTo>
                  <a:lnTo>
                    <a:pt x="-344" y="44027"/>
                  </a:lnTo>
                  <a:cubicBezTo>
                    <a:pt x="-812" y="20008"/>
                    <a:pt x="18304" y="149"/>
                    <a:pt x="42323" y="-320"/>
                  </a:cubicBezTo>
                  <a:cubicBezTo>
                    <a:pt x="42985" y="-347"/>
                    <a:pt x="43618" y="-347"/>
                    <a:pt x="44279" y="-320"/>
                  </a:cubicBezTo>
                  <a:lnTo>
                    <a:pt x="645309" y="-320"/>
                  </a:lnTo>
                  <a:cubicBezTo>
                    <a:pt x="669025" y="-623"/>
                    <a:pt x="688527" y="18355"/>
                    <a:pt x="688858" y="42071"/>
                  </a:cubicBezTo>
                  <a:cubicBezTo>
                    <a:pt x="688858" y="42733"/>
                    <a:pt x="688858" y="43367"/>
                    <a:pt x="688830" y="44027"/>
                  </a:cubicBezTo>
                  <a:lnTo>
                    <a:pt x="688830" y="460506"/>
                  </a:lnTo>
                  <a:cubicBezTo>
                    <a:pt x="689436" y="484388"/>
                    <a:pt x="670568" y="504220"/>
                    <a:pt x="646714" y="504854"/>
                  </a:cubicBezTo>
                  <a:cubicBezTo>
                    <a:pt x="646521" y="504854"/>
                    <a:pt x="646328" y="504854"/>
                    <a:pt x="646136" y="504854"/>
                  </a:cubicBezTo>
                  <a:lnTo>
                    <a:pt x="417788" y="504854"/>
                  </a:lnTo>
                  <a:lnTo>
                    <a:pt x="417788" y="589968"/>
                  </a:lnTo>
                  <a:lnTo>
                    <a:pt x="516950" y="589968"/>
                  </a:lnTo>
                  <a:cubicBezTo>
                    <a:pt x="522734" y="589968"/>
                    <a:pt x="527417" y="594650"/>
                    <a:pt x="527417" y="600435"/>
                  </a:cubicBezTo>
                  <a:cubicBezTo>
                    <a:pt x="527306" y="606053"/>
                    <a:pt x="522652" y="610516"/>
                    <a:pt x="517005" y="610406"/>
                  </a:cubicBezTo>
                  <a:cubicBezTo>
                    <a:pt x="516702" y="610406"/>
                    <a:pt x="516426" y="610378"/>
                    <a:pt x="516124" y="610351"/>
                  </a:cubicBezTo>
                  <a:close/>
                  <a:moveTo>
                    <a:pt x="293285" y="589692"/>
                  </a:moveTo>
                  <a:lnTo>
                    <a:pt x="396303" y="589692"/>
                  </a:lnTo>
                  <a:lnTo>
                    <a:pt x="396303" y="504578"/>
                  </a:lnTo>
                  <a:lnTo>
                    <a:pt x="293285" y="504578"/>
                  </a:lnTo>
                  <a:close/>
                  <a:moveTo>
                    <a:pt x="45381" y="20063"/>
                  </a:moveTo>
                  <a:cubicBezTo>
                    <a:pt x="32765" y="19457"/>
                    <a:pt x="22050" y="29181"/>
                    <a:pt x="21416" y="41769"/>
                  </a:cubicBezTo>
                  <a:cubicBezTo>
                    <a:pt x="21389" y="42429"/>
                    <a:pt x="21389" y="43091"/>
                    <a:pt x="21416" y="43752"/>
                  </a:cubicBezTo>
                  <a:lnTo>
                    <a:pt x="21416" y="460231"/>
                  </a:lnTo>
                  <a:cubicBezTo>
                    <a:pt x="20948" y="472846"/>
                    <a:pt x="30781" y="483451"/>
                    <a:pt x="43397" y="483920"/>
                  </a:cubicBezTo>
                  <a:cubicBezTo>
                    <a:pt x="44059" y="483947"/>
                    <a:pt x="44720" y="483947"/>
                    <a:pt x="45381" y="483920"/>
                  </a:cubicBezTo>
                  <a:lnTo>
                    <a:pt x="646411" y="483920"/>
                  </a:lnTo>
                  <a:cubicBezTo>
                    <a:pt x="658724" y="483782"/>
                    <a:pt x="668612" y="473700"/>
                    <a:pt x="668502" y="461388"/>
                  </a:cubicBezTo>
                  <a:cubicBezTo>
                    <a:pt x="668474" y="461002"/>
                    <a:pt x="668474" y="460616"/>
                    <a:pt x="668447" y="460231"/>
                  </a:cubicBezTo>
                  <a:lnTo>
                    <a:pt x="668447" y="44027"/>
                  </a:lnTo>
                  <a:cubicBezTo>
                    <a:pt x="669218" y="31715"/>
                    <a:pt x="659853" y="21138"/>
                    <a:pt x="647568" y="20394"/>
                  </a:cubicBezTo>
                  <a:cubicBezTo>
                    <a:pt x="647182" y="20366"/>
                    <a:pt x="646796" y="20339"/>
                    <a:pt x="646411" y="20339"/>
                  </a:cubicBezTo>
                  <a:close/>
                  <a:moveTo>
                    <a:pt x="630986" y="457201"/>
                  </a:moveTo>
                  <a:lnTo>
                    <a:pt x="58602" y="457201"/>
                  </a:lnTo>
                  <a:cubicBezTo>
                    <a:pt x="52818" y="457201"/>
                    <a:pt x="48135" y="452518"/>
                    <a:pt x="48135" y="446734"/>
                  </a:cubicBezTo>
                  <a:lnTo>
                    <a:pt x="48135" y="58075"/>
                  </a:lnTo>
                  <a:cubicBezTo>
                    <a:pt x="48135" y="52290"/>
                    <a:pt x="52818" y="47608"/>
                    <a:pt x="58602" y="47608"/>
                  </a:cubicBezTo>
                  <a:lnTo>
                    <a:pt x="630986" y="47608"/>
                  </a:lnTo>
                  <a:cubicBezTo>
                    <a:pt x="636770" y="47608"/>
                    <a:pt x="641453" y="52290"/>
                    <a:pt x="641453" y="58075"/>
                  </a:cubicBezTo>
                  <a:lnTo>
                    <a:pt x="641453" y="445632"/>
                  </a:lnTo>
                  <a:cubicBezTo>
                    <a:pt x="642059" y="451389"/>
                    <a:pt x="637900" y="456540"/>
                    <a:pt x="632142" y="457145"/>
                  </a:cubicBezTo>
                  <a:cubicBezTo>
                    <a:pt x="631757" y="457173"/>
                    <a:pt x="631371" y="457201"/>
                    <a:pt x="630986" y="457201"/>
                  </a:cubicBezTo>
                  <a:close/>
                  <a:moveTo>
                    <a:pt x="68794" y="436542"/>
                  </a:moveTo>
                  <a:lnTo>
                    <a:pt x="619692" y="436542"/>
                  </a:lnTo>
                  <a:lnTo>
                    <a:pt x="619692" y="68267"/>
                  </a:lnTo>
                  <a:lnTo>
                    <a:pt x="68794" y="68267"/>
                  </a:lnTo>
                  <a:close/>
                </a:path>
              </a:pathLst>
            </a:custGeom>
            <a:solidFill>
              <a:schemeClr val="accent3"/>
            </a:solidFill>
            <a:ln w="27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601">
              <a:extLst>
                <a:ext uri="{FF2B5EF4-FFF2-40B4-BE49-F238E27FC236}">
                  <a16:creationId xmlns:a16="http://schemas.microsoft.com/office/drawing/2014/main" id="{409481E0-ED3F-7C7C-6A5E-C8F3BFA68BD5}"/>
                </a:ext>
              </a:extLst>
            </p:cNvPr>
            <p:cNvSpPr/>
            <p:nvPr/>
          </p:nvSpPr>
          <p:spPr>
            <a:xfrm>
              <a:off x="11006124" y="943632"/>
              <a:ext cx="161529" cy="149773"/>
            </a:xfrm>
            <a:custGeom>
              <a:avLst/>
              <a:gdLst>
                <a:gd name="connsiteX0" fmla="*/ 481613 w 482099"/>
                <a:gd name="connsiteY0" fmla="*/ 98605 h 447010"/>
                <a:gd name="connsiteX1" fmla="*/ 481613 w 482099"/>
                <a:gd name="connsiteY1" fmla="*/ 14694 h 447010"/>
                <a:gd name="connsiteX2" fmla="*/ 471315 w 482099"/>
                <a:gd name="connsiteY2" fmla="*/ 4395 h 447010"/>
                <a:gd name="connsiteX3" fmla="*/ 9939 w 482099"/>
                <a:gd name="connsiteY3" fmla="*/ 4395 h 447010"/>
                <a:gd name="connsiteX4" fmla="*/ -486 w 482099"/>
                <a:gd name="connsiteY4" fmla="*/ 14694 h 447010"/>
                <a:gd name="connsiteX5" fmla="*/ -486 w 482099"/>
                <a:gd name="connsiteY5" fmla="*/ 441107 h 447010"/>
                <a:gd name="connsiteX6" fmla="*/ 9939 w 482099"/>
                <a:gd name="connsiteY6" fmla="*/ 451406 h 447010"/>
                <a:gd name="connsiteX7" fmla="*/ 471315 w 482099"/>
                <a:gd name="connsiteY7" fmla="*/ 451406 h 447010"/>
                <a:gd name="connsiteX8" fmla="*/ 481613 w 482099"/>
                <a:gd name="connsiteY8" fmla="*/ 441107 h 447010"/>
                <a:gd name="connsiteX9" fmla="*/ 481613 w 482099"/>
                <a:gd name="connsiteY9" fmla="*/ 374870 h 447010"/>
                <a:gd name="connsiteX10" fmla="*/ 461017 w 482099"/>
                <a:gd name="connsiteY10" fmla="*/ 383772 h 447010"/>
                <a:gd name="connsiteX11" fmla="*/ 461017 w 482099"/>
                <a:gd name="connsiteY11" fmla="*/ 430808 h 447010"/>
                <a:gd name="connsiteX12" fmla="*/ 20237 w 482099"/>
                <a:gd name="connsiteY12" fmla="*/ 430808 h 447010"/>
                <a:gd name="connsiteX13" fmla="*/ 20237 w 482099"/>
                <a:gd name="connsiteY13" fmla="*/ 24993 h 447010"/>
                <a:gd name="connsiteX14" fmla="*/ 461017 w 482099"/>
                <a:gd name="connsiteY14" fmla="*/ 24993 h 447010"/>
                <a:gd name="connsiteX15" fmla="*/ 461017 w 482099"/>
                <a:gd name="connsiteY15" fmla="*/ 89709 h 447010"/>
                <a:gd name="connsiteX16" fmla="*/ 481613 w 482099"/>
                <a:gd name="connsiteY16" fmla="*/ 98605 h 4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099" h="447010">
                  <a:moveTo>
                    <a:pt x="481613" y="98605"/>
                  </a:moveTo>
                  <a:lnTo>
                    <a:pt x="481613" y="14694"/>
                  </a:lnTo>
                  <a:cubicBezTo>
                    <a:pt x="481613" y="8977"/>
                    <a:pt x="476998" y="4395"/>
                    <a:pt x="471315" y="4395"/>
                  </a:cubicBezTo>
                  <a:lnTo>
                    <a:pt x="9939" y="4395"/>
                  </a:lnTo>
                  <a:cubicBezTo>
                    <a:pt x="4231" y="4395"/>
                    <a:pt x="-423" y="8977"/>
                    <a:pt x="-486" y="14694"/>
                  </a:cubicBezTo>
                  <a:lnTo>
                    <a:pt x="-486" y="441107"/>
                  </a:lnTo>
                  <a:cubicBezTo>
                    <a:pt x="-423" y="446831"/>
                    <a:pt x="4231" y="451406"/>
                    <a:pt x="9939" y="451406"/>
                  </a:cubicBezTo>
                  <a:lnTo>
                    <a:pt x="471315" y="451406"/>
                  </a:lnTo>
                  <a:cubicBezTo>
                    <a:pt x="476998" y="451406"/>
                    <a:pt x="481613" y="446831"/>
                    <a:pt x="481613" y="441107"/>
                  </a:cubicBezTo>
                  <a:lnTo>
                    <a:pt x="481613" y="374870"/>
                  </a:lnTo>
                  <a:cubicBezTo>
                    <a:pt x="474989" y="378303"/>
                    <a:pt x="468099" y="381357"/>
                    <a:pt x="461017" y="383772"/>
                  </a:cubicBezTo>
                  <a:lnTo>
                    <a:pt x="461017" y="430808"/>
                  </a:lnTo>
                  <a:lnTo>
                    <a:pt x="20237" y="430808"/>
                  </a:lnTo>
                  <a:lnTo>
                    <a:pt x="20237" y="24993"/>
                  </a:lnTo>
                  <a:lnTo>
                    <a:pt x="461017" y="24993"/>
                  </a:lnTo>
                  <a:lnTo>
                    <a:pt x="461017" y="89709"/>
                  </a:lnTo>
                  <a:cubicBezTo>
                    <a:pt x="468099" y="92124"/>
                    <a:pt x="474989" y="95172"/>
                    <a:pt x="481613" y="98605"/>
                  </a:cubicBez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0" name="Freeform: Shape 602">
              <a:extLst>
                <a:ext uri="{FF2B5EF4-FFF2-40B4-BE49-F238E27FC236}">
                  <a16:creationId xmlns:a16="http://schemas.microsoft.com/office/drawing/2014/main" id="{CD831112-F624-1C32-8D4D-6856B0C60932}"/>
                </a:ext>
              </a:extLst>
            </p:cNvPr>
            <p:cNvSpPr/>
            <p:nvPr/>
          </p:nvSpPr>
          <p:spPr>
            <a:xfrm>
              <a:off x="11026570" y="960970"/>
              <a:ext cx="54184" cy="41403"/>
            </a:xfrm>
            <a:custGeom>
              <a:avLst/>
              <a:gdLst>
                <a:gd name="connsiteX0" fmla="*/ 151061 w 161718"/>
                <a:gd name="connsiteY0" fmla="*/ 127968 h 123572"/>
                <a:gd name="connsiteX1" fmla="*/ 9813 w 161718"/>
                <a:gd name="connsiteY1" fmla="*/ 127968 h 123572"/>
                <a:gd name="connsiteX2" fmla="*/ -485 w 161718"/>
                <a:gd name="connsiteY2" fmla="*/ 117545 h 123572"/>
                <a:gd name="connsiteX3" fmla="*/ -485 w 161718"/>
                <a:gd name="connsiteY3" fmla="*/ 14948 h 123572"/>
                <a:gd name="connsiteX4" fmla="*/ 9813 w 161718"/>
                <a:gd name="connsiteY4" fmla="*/ 4395 h 123572"/>
                <a:gd name="connsiteX5" fmla="*/ 9813 w 161718"/>
                <a:gd name="connsiteY5" fmla="*/ 4395 h 123572"/>
                <a:gd name="connsiteX6" fmla="*/ 150934 w 161718"/>
                <a:gd name="connsiteY6" fmla="*/ 4395 h 123572"/>
                <a:gd name="connsiteX7" fmla="*/ 161232 w 161718"/>
                <a:gd name="connsiteY7" fmla="*/ 14818 h 123572"/>
                <a:gd name="connsiteX8" fmla="*/ 161232 w 161718"/>
                <a:gd name="connsiteY8" fmla="*/ 14818 h 123572"/>
                <a:gd name="connsiteX9" fmla="*/ 161232 w 161718"/>
                <a:gd name="connsiteY9" fmla="*/ 117421 h 123572"/>
                <a:gd name="connsiteX10" fmla="*/ 151061 w 161718"/>
                <a:gd name="connsiteY10" fmla="*/ 127843 h 123572"/>
                <a:gd name="connsiteX11" fmla="*/ 151061 w 161718"/>
                <a:gd name="connsiteY11" fmla="*/ 127843 h 123572"/>
                <a:gd name="connsiteX12" fmla="*/ 20111 w 161718"/>
                <a:gd name="connsiteY12" fmla="*/ 107122 h 123572"/>
                <a:gd name="connsiteX13" fmla="*/ 140763 w 161718"/>
                <a:gd name="connsiteY13" fmla="*/ 107122 h 123572"/>
                <a:gd name="connsiteX14" fmla="*/ 140763 w 161718"/>
                <a:gd name="connsiteY14" fmla="*/ 25371 h 123572"/>
                <a:gd name="connsiteX15" fmla="*/ 20111 w 161718"/>
                <a:gd name="connsiteY15" fmla="*/ 25371 h 123572"/>
                <a:gd name="connsiteX16" fmla="*/ 20111 w 161718"/>
                <a:gd name="connsiteY16" fmla="*/ 107122 h 12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718" h="123572">
                  <a:moveTo>
                    <a:pt x="151061" y="127968"/>
                  </a:moveTo>
                  <a:lnTo>
                    <a:pt x="9813" y="127968"/>
                  </a:lnTo>
                  <a:cubicBezTo>
                    <a:pt x="4104" y="127843"/>
                    <a:pt x="-485" y="123268"/>
                    <a:pt x="-485" y="117545"/>
                  </a:cubicBezTo>
                  <a:lnTo>
                    <a:pt x="-485" y="14948"/>
                  </a:lnTo>
                  <a:cubicBezTo>
                    <a:pt x="-561" y="9225"/>
                    <a:pt x="4054" y="4519"/>
                    <a:pt x="9813" y="4395"/>
                  </a:cubicBezTo>
                  <a:cubicBezTo>
                    <a:pt x="9813" y="4395"/>
                    <a:pt x="9813" y="4395"/>
                    <a:pt x="9813" y="4395"/>
                  </a:cubicBezTo>
                  <a:lnTo>
                    <a:pt x="150934" y="4395"/>
                  </a:lnTo>
                  <a:cubicBezTo>
                    <a:pt x="156642" y="4519"/>
                    <a:pt x="161232" y="9101"/>
                    <a:pt x="161232" y="14818"/>
                  </a:cubicBezTo>
                  <a:lnTo>
                    <a:pt x="161232" y="14818"/>
                  </a:lnTo>
                  <a:lnTo>
                    <a:pt x="161232" y="117421"/>
                  </a:lnTo>
                  <a:cubicBezTo>
                    <a:pt x="161308" y="123138"/>
                    <a:pt x="156744" y="127713"/>
                    <a:pt x="151061" y="127843"/>
                  </a:cubicBezTo>
                  <a:cubicBezTo>
                    <a:pt x="151061" y="127843"/>
                    <a:pt x="151061" y="127843"/>
                    <a:pt x="151061" y="127843"/>
                  </a:cubicBezTo>
                  <a:close/>
                  <a:moveTo>
                    <a:pt x="20111" y="107122"/>
                  </a:moveTo>
                  <a:lnTo>
                    <a:pt x="140763" y="107122"/>
                  </a:lnTo>
                  <a:lnTo>
                    <a:pt x="140763" y="25371"/>
                  </a:lnTo>
                  <a:lnTo>
                    <a:pt x="20111" y="25371"/>
                  </a:lnTo>
                  <a:lnTo>
                    <a:pt x="20111" y="107122"/>
                  </a:ln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1" name="Freeform: Shape 603">
              <a:extLst>
                <a:ext uri="{FF2B5EF4-FFF2-40B4-BE49-F238E27FC236}">
                  <a16:creationId xmlns:a16="http://schemas.microsoft.com/office/drawing/2014/main" id="{40CBCC2A-580A-9CB5-A069-7ADA63C7FE3C}"/>
                </a:ext>
              </a:extLst>
            </p:cNvPr>
            <p:cNvSpPr/>
            <p:nvPr/>
          </p:nvSpPr>
          <p:spPr>
            <a:xfrm>
              <a:off x="11088422" y="961012"/>
              <a:ext cx="59809" cy="41405"/>
            </a:xfrm>
            <a:custGeom>
              <a:avLst/>
              <a:gdLst>
                <a:gd name="connsiteX0" fmla="*/ 167715 w 178506"/>
                <a:gd name="connsiteY0" fmla="*/ 4395 h 123578"/>
                <a:gd name="connsiteX1" fmla="*/ 9939 w 178506"/>
                <a:gd name="connsiteY1" fmla="*/ 4395 h 123578"/>
                <a:gd name="connsiteX2" fmla="*/ -486 w 178506"/>
                <a:gd name="connsiteY2" fmla="*/ 14824 h 123578"/>
                <a:gd name="connsiteX3" fmla="*/ -486 w 178506"/>
                <a:gd name="connsiteY3" fmla="*/ 117551 h 123578"/>
                <a:gd name="connsiteX4" fmla="*/ 9939 w 178506"/>
                <a:gd name="connsiteY4" fmla="*/ 127974 h 123578"/>
                <a:gd name="connsiteX5" fmla="*/ 18712 w 178506"/>
                <a:gd name="connsiteY5" fmla="*/ 127974 h 123578"/>
                <a:gd name="connsiteX6" fmla="*/ 28882 w 178506"/>
                <a:gd name="connsiteY6" fmla="*/ 106998 h 123578"/>
                <a:gd name="connsiteX7" fmla="*/ 20237 w 178506"/>
                <a:gd name="connsiteY7" fmla="*/ 106998 h 123578"/>
                <a:gd name="connsiteX8" fmla="*/ 20237 w 178506"/>
                <a:gd name="connsiteY8" fmla="*/ 25247 h 123578"/>
                <a:gd name="connsiteX9" fmla="*/ 157417 w 178506"/>
                <a:gd name="connsiteY9" fmla="*/ 25247 h 123578"/>
                <a:gd name="connsiteX10" fmla="*/ 157417 w 178506"/>
                <a:gd name="connsiteY10" fmla="*/ 29313 h 123578"/>
                <a:gd name="connsiteX11" fmla="*/ 163774 w 178506"/>
                <a:gd name="connsiteY11" fmla="*/ 29313 h 123578"/>
                <a:gd name="connsiteX12" fmla="*/ 178013 w 178506"/>
                <a:gd name="connsiteY12" fmla="*/ 29953 h 123578"/>
                <a:gd name="connsiteX13" fmla="*/ 178013 w 178506"/>
                <a:gd name="connsiteY13" fmla="*/ 15079 h 123578"/>
                <a:gd name="connsiteX14" fmla="*/ 168109 w 178506"/>
                <a:gd name="connsiteY14" fmla="*/ 4395 h 123578"/>
                <a:gd name="connsiteX15" fmla="*/ 167715 w 178506"/>
                <a:gd name="connsiteY15" fmla="*/ 4395 h 1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506" h="123578">
                  <a:moveTo>
                    <a:pt x="167715" y="4395"/>
                  </a:moveTo>
                  <a:lnTo>
                    <a:pt x="9939" y="4395"/>
                  </a:lnTo>
                  <a:cubicBezTo>
                    <a:pt x="4180" y="4395"/>
                    <a:pt x="-486" y="9101"/>
                    <a:pt x="-486" y="14824"/>
                  </a:cubicBezTo>
                  <a:lnTo>
                    <a:pt x="-486" y="117551"/>
                  </a:lnTo>
                  <a:cubicBezTo>
                    <a:pt x="-486" y="123268"/>
                    <a:pt x="4180" y="127974"/>
                    <a:pt x="9939" y="127974"/>
                  </a:cubicBezTo>
                  <a:lnTo>
                    <a:pt x="18712" y="127974"/>
                  </a:lnTo>
                  <a:cubicBezTo>
                    <a:pt x="21585" y="120729"/>
                    <a:pt x="24980" y="113733"/>
                    <a:pt x="28882" y="106998"/>
                  </a:cubicBezTo>
                  <a:lnTo>
                    <a:pt x="20237" y="106998"/>
                  </a:lnTo>
                  <a:lnTo>
                    <a:pt x="20237" y="25247"/>
                  </a:lnTo>
                  <a:lnTo>
                    <a:pt x="157417" y="25247"/>
                  </a:lnTo>
                  <a:lnTo>
                    <a:pt x="157417" y="29313"/>
                  </a:lnTo>
                  <a:cubicBezTo>
                    <a:pt x="159540" y="29189"/>
                    <a:pt x="161651" y="29189"/>
                    <a:pt x="163774" y="29313"/>
                  </a:cubicBezTo>
                  <a:cubicBezTo>
                    <a:pt x="168605" y="29313"/>
                    <a:pt x="173309" y="29313"/>
                    <a:pt x="178013" y="29953"/>
                  </a:cubicBezTo>
                  <a:lnTo>
                    <a:pt x="178013" y="15079"/>
                  </a:lnTo>
                  <a:cubicBezTo>
                    <a:pt x="178229" y="9355"/>
                    <a:pt x="173792" y="4650"/>
                    <a:pt x="168109" y="4395"/>
                  </a:cubicBezTo>
                  <a:cubicBezTo>
                    <a:pt x="167970" y="4395"/>
                    <a:pt x="167842" y="4395"/>
                    <a:pt x="167715" y="4395"/>
                  </a:cubicBez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3" name="Freeform: Shape 604">
              <a:extLst>
                <a:ext uri="{FF2B5EF4-FFF2-40B4-BE49-F238E27FC236}">
                  <a16:creationId xmlns:a16="http://schemas.microsoft.com/office/drawing/2014/main" id="{0C956C14-F5EA-D802-A562-699B7E435184}"/>
                </a:ext>
              </a:extLst>
            </p:cNvPr>
            <p:cNvSpPr/>
            <p:nvPr/>
          </p:nvSpPr>
          <p:spPr>
            <a:xfrm>
              <a:off x="11026571" y="1013663"/>
              <a:ext cx="66537" cy="21470"/>
            </a:xfrm>
            <a:custGeom>
              <a:avLst/>
              <a:gdLst>
                <a:gd name="connsiteX0" fmla="*/ 193396 w 198586"/>
                <a:gd name="connsiteY0" fmla="*/ 48001 h 64079"/>
                <a:gd name="connsiteX1" fmla="*/ 20237 w 198586"/>
                <a:gd name="connsiteY1" fmla="*/ 48001 h 64079"/>
                <a:gd name="connsiteX2" fmla="*/ 20237 w 198586"/>
                <a:gd name="connsiteY2" fmla="*/ 24865 h 64079"/>
                <a:gd name="connsiteX3" fmla="*/ 193396 w 198586"/>
                <a:gd name="connsiteY3" fmla="*/ 24865 h 64079"/>
                <a:gd name="connsiteX4" fmla="*/ 195049 w 198586"/>
                <a:gd name="connsiteY4" fmla="*/ 4398 h 64079"/>
                <a:gd name="connsiteX5" fmla="*/ 9939 w 198586"/>
                <a:gd name="connsiteY5" fmla="*/ 4398 h 64079"/>
                <a:gd name="connsiteX6" fmla="*/ -486 w 198586"/>
                <a:gd name="connsiteY6" fmla="*/ 14566 h 64079"/>
                <a:gd name="connsiteX7" fmla="*/ -486 w 198586"/>
                <a:gd name="connsiteY7" fmla="*/ 14566 h 64079"/>
                <a:gd name="connsiteX8" fmla="*/ -486 w 198586"/>
                <a:gd name="connsiteY8" fmla="*/ 58176 h 64079"/>
                <a:gd name="connsiteX9" fmla="*/ 9939 w 198586"/>
                <a:gd name="connsiteY9" fmla="*/ 68475 h 64079"/>
                <a:gd name="connsiteX10" fmla="*/ 198100 w 198586"/>
                <a:gd name="connsiteY10" fmla="*/ 68475 h 64079"/>
                <a:gd name="connsiteX11" fmla="*/ 193396 w 198586"/>
                <a:gd name="connsiteY11" fmla="*/ 48001 h 6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586" h="64079">
                  <a:moveTo>
                    <a:pt x="193396" y="48001"/>
                  </a:moveTo>
                  <a:lnTo>
                    <a:pt x="20237" y="48001"/>
                  </a:lnTo>
                  <a:lnTo>
                    <a:pt x="20237" y="24865"/>
                  </a:lnTo>
                  <a:lnTo>
                    <a:pt x="193396" y="24865"/>
                  </a:lnTo>
                  <a:cubicBezTo>
                    <a:pt x="193434" y="17999"/>
                    <a:pt x="193981" y="11133"/>
                    <a:pt x="195049" y="4398"/>
                  </a:cubicBezTo>
                  <a:lnTo>
                    <a:pt x="9939" y="4398"/>
                  </a:lnTo>
                  <a:cubicBezTo>
                    <a:pt x="4256" y="4268"/>
                    <a:pt x="-410" y="8843"/>
                    <a:pt x="-486" y="14566"/>
                  </a:cubicBezTo>
                  <a:cubicBezTo>
                    <a:pt x="-486" y="14566"/>
                    <a:pt x="-486" y="14566"/>
                    <a:pt x="-486" y="14566"/>
                  </a:cubicBezTo>
                  <a:lnTo>
                    <a:pt x="-486" y="58176"/>
                  </a:lnTo>
                  <a:cubicBezTo>
                    <a:pt x="-422" y="63893"/>
                    <a:pt x="4231" y="68475"/>
                    <a:pt x="9939" y="68475"/>
                  </a:cubicBezTo>
                  <a:lnTo>
                    <a:pt x="198100" y="68475"/>
                  </a:lnTo>
                  <a:cubicBezTo>
                    <a:pt x="196002" y="61733"/>
                    <a:pt x="194439" y="54998"/>
                    <a:pt x="193396" y="48001"/>
                  </a:cubicBez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4" name="Freeform: Shape 605">
              <a:extLst>
                <a:ext uri="{FF2B5EF4-FFF2-40B4-BE49-F238E27FC236}">
                  <a16:creationId xmlns:a16="http://schemas.microsoft.com/office/drawing/2014/main" id="{FC68CF01-ED69-C10E-4118-441DF6BA5078}"/>
                </a:ext>
              </a:extLst>
            </p:cNvPr>
            <p:cNvSpPr/>
            <p:nvPr/>
          </p:nvSpPr>
          <p:spPr>
            <a:xfrm>
              <a:off x="11026571" y="1046377"/>
              <a:ext cx="93927" cy="21981"/>
            </a:xfrm>
            <a:custGeom>
              <a:avLst/>
              <a:gdLst>
                <a:gd name="connsiteX0" fmla="*/ 247810 w 280334"/>
                <a:gd name="connsiteY0" fmla="*/ 49023 h 65603"/>
                <a:gd name="connsiteX1" fmla="*/ 20237 w 280334"/>
                <a:gd name="connsiteY1" fmla="*/ 49023 h 65603"/>
                <a:gd name="connsiteX2" fmla="*/ 20237 w 280334"/>
                <a:gd name="connsiteY2" fmla="*/ 25371 h 65603"/>
                <a:gd name="connsiteX3" fmla="*/ 225180 w 280334"/>
                <a:gd name="connsiteY3" fmla="*/ 25371 h 65603"/>
                <a:gd name="connsiteX4" fmla="*/ 211450 w 280334"/>
                <a:gd name="connsiteY4" fmla="*/ 4395 h 65603"/>
                <a:gd name="connsiteX5" fmla="*/ 9939 w 280334"/>
                <a:gd name="connsiteY5" fmla="*/ 4395 h 65603"/>
                <a:gd name="connsiteX6" fmla="*/ -486 w 280334"/>
                <a:gd name="connsiteY6" fmla="*/ 14824 h 65603"/>
                <a:gd name="connsiteX7" fmla="*/ -486 w 280334"/>
                <a:gd name="connsiteY7" fmla="*/ 59446 h 65603"/>
                <a:gd name="connsiteX8" fmla="*/ 9939 w 280334"/>
                <a:gd name="connsiteY8" fmla="*/ 69999 h 65603"/>
                <a:gd name="connsiteX9" fmla="*/ 279849 w 280334"/>
                <a:gd name="connsiteY9" fmla="*/ 69999 h 65603"/>
                <a:gd name="connsiteX10" fmla="*/ 247810 w 280334"/>
                <a:gd name="connsiteY10" fmla="*/ 49023 h 6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334" h="65603">
                  <a:moveTo>
                    <a:pt x="247810" y="49023"/>
                  </a:moveTo>
                  <a:lnTo>
                    <a:pt x="20237" y="49023"/>
                  </a:lnTo>
                  <a:lnTo>
                    <a:pt x="20237" y="25371"/>
                  </a:lnTo>
                  <a:lnTo>
                    <a:pt x="225180" y="25371"/>
                  </a:lnTo>
                  <a:cubicBezTo>
                    <a:pt x="220031" y="18760"/>
                    <a:pt x="215442" y="11770"/>
                    <a:pt x="211450" y="4395"/>
                  </a:cubicBezTo>
                  <a:lnTo>
                    <a:pt x="9939" y="4395"/>
                  </a:lnTo>
                  <a:cubicBezTo>
                    <a:pt x="4180" y="4395"/>
                    <a:pt x="-486" y="9101"/>
                    <a:pt x="-486" y="14824"/>
                  </a:cubicBezTo>
                  <a:lnTo>
                    <a:pt x="-486" y="59446"/>
                  </a:lnTo>
                  <a:cubicBezTo>
                    <a:pt x="-486" y="65170"/>
                    <a:pt x="4167" y="69869"/>
                    <a:pt x="9939" y="69999"/>
                  </a:cubicBezTo>
                  <a:lnTo>
                    <a:pt x="279849" y="69999"/>
                  </a:lnTo>
                  <a:cubicBezTo>
                    <a:pt x="268318" y="64406"/>
                    <a:pt x="257549" y="57410"/>
                    <a:pt x="247810" y="49023"/>
                  </a:cubicBez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9" name="Freeform: Shape 607">
              <a:extLst>
                <a:ext uri="{FF2B5EF4-FFF2-40B4-BE49-F238E27FC236}">
                  <a16:creationId xmlns:a16="http://schemas.microsoft.com/office/drawing/2014/main" id="{E0D398E9-E460-4C62-3A8E-0521EB18DCBD}"/>
                </a:ext>
              </a:extLst>
            </p:cNvPr>
            <p:cNvSpPr/>
            <p:nvPr/>
          </p:nvSpPr>
          <p:spPr>
            <a:xfrm>
              <a:off x="11089189" y="967830"/>
              <a:ext cx="157525" cy="157481"/>
            </a:xfrm>
            <a:custGeom>
              <a:avLst/>
              <a:gdLst>
                <a:gd name="connsiteX0" fmla="*/ 319642 w 470148"/>
                <a:gd name="connsiteY0" fmla="*/ 276842 h 470015"/>
                <a:gd name="connsiteX1" fmla="*/ 329813 w 470148"/>
                <a:gd name="connsiteY1" fmla="*/ 267052 h 470015"/>
                <a:gd name="connsiteX2" fmla="*/ 304386 w 470148"/>
                <a:gd name="connsiteY2" fmla="*/ 240477 h 470015"/>
                <a:gd name="connsiteX3" fmla="*/ 317989 w 470148"/>
                <a:gd name="connsiteY3" fmla="*/ 121225 h 470015"/>
                <a:gd name="connsiteX4" fmla="*/ 240690 w 470148"/>
                <a:gd name="connsiteY4" fmla="*/ 24601 h 470015"/>
                <a:gd name="connsiteX5" fmla="*/ 20110 w 470148"/>
                <a:gd name="connsiteY5" fmla="*/ 86393 h 470015"/>
                <a:gd name="connsiteX6" fmla="*/ -486 w 470148"/>
                <a:gd name="connsiteY6" fmla="*/ 163947 h 470015"/>
                <a:gd name="connsiteX7" fmla="*/ 161740 w 470148"/>
                <a:gd name="connsiteY7" fmla="*/ 324642 h 470015"/>
                <a:gd name="connsiteX8" fmla="*/ 232808 w 470148"/>
                <a:gd name="connsiteY8" fmla="*/ 307732 h 470015"/>
                <a:gd name="connsiteX9" fmla="*/ 261541 w 470148"/>
                <a:gd name="connsiteY9" fmla="*/ 336083 h 470015"/>
                <a:gd name="connsiteX10" fmla="*/ 272729 w 470148"/>
                <a:gd name="connsiteY10" fmla="*/ 325027 h 470015"/>
                <a:gd name="connsiteX11" fmla="*/ 397322 w 470148"/>
                <a:gd name="connsiteY11" fmla="*/ 472375 h 470015"/>
                <a:gd name="connsiteX12" fmla="*/ 399102 w 470148"/>
                <a:gd name="connsiteY12" fmla="*/ 474411 h 470015"/>
                <a:gd name="connsiteX13" fmla="*/ 469662 w 470148"/>
                <a:gd name="connsiteY13" fmla="*/ 404865 h 470015"/>
                <a:gd name="connsiteX14" fmla="*/ 162756 w 470148"/>
                <a:gd name="connsiteY14" fmla="*/ 303033 h 470015"/>
                <a:gd name="connsiteX15" fmla="*/ 161485 w 470148"/>
                <a:gd name="connsiteY15" fmla="*/ 303033 h 470015"/>
                <a:gd name="connsiteX16" fmla="*/ 20873 w 470148"/>
                <a:gd name="connsiteY16" fmla="*/ 165598 h 470015"/>
                <a:gd name="connsiteX17" fmla="*/ 61175 w 470148"/>
                <a:gd name="connsiteY17" fmla="*/ 67192 h 470015"/>
                <a:gd name="connsiteX18" fmla="*/ 160214 w 470148"/>
                <a:gd name="connsiteY18" fmla="*/ 25749 h 470015"/>
                <a:gd name="connsiteX19" fmla="*/ 161866 w 470148"/>
                <a:gd name="connsiteY19" fmla="*/ 25749 h 470015"/>
                <a:gd name="connsiteX20" fmla="*/ 301716 w 470148"/>
                <a:gd name="connsiteY20" fmla="*/ 155300 h 470015"/>
                <a:gd name="connsiteX21" fmla="*/ 301716 w 470148"/>
                <a:gd name="connsiteY21" fmla="*/ 163183 h 470015"/>
                <a:gd name="connsiteX22" fmla="*/ 261414 w 470148"/>
                <a:gd name="connsiteY22" fmla="*/ 261459 h 470015"/>
                <a:gd name="connsiteX23" fmla="*/ 162756 w 470148"/>
                <a:gd name="connsiteY23" fmla="*/ 303033 h 470015"/>
                <a:gd name="connsiteX24" fmla="*/ 261286 w 470148"/>
                <a:gd name="connsiteY24" fmla="*/ 309389 h 470015"/>
                <a:gd name="connsiteX25" fmla="*/ 254421 w 470148"/>
                <a:gd name="connsiteY25" fmla="*/ 302139 h 470015"/>
                <a:gd name="connsiteX26" fmla="*/ 296631 w 470148"/>
                <a:gd name="connsiteY26" fmla="*/ 260565 h 470015"/>
                <a:gd name="connsiteX27" fmla="*/ 303496 w 470148"/>
                <a:gd name="connsiteY27" fmla="*/ 267052 h 470015"/>
                <a:gd name="connsiteX28" fmla="*/ 285061 w 470148"/>
                <a:gd name="connsiteY28" fmla="*/ 310401 h 470015"/>
                <a:gd name="connsiteX29" fmla="*/ 305530 w 470148"/>
                <a:gd name="connsiteY29" fmla="*/ 290189 h 470015"/>
                <a:gd name="connsiteX30" fmla="*/ 424529 w 470148"/>
                <a:gd name="connsiteY30" fmla="*/ 391897 h 470015"/>
                <a:gd name="connsiteX31" fmla="*/ 386388 w 470148"/>
                <a:gd name="connsiteY31" fmla="*/ 430038 h 470015"/>
                <a:gd name="connsiteX32" fmla="*/ 396686 w 470148"/>
                <a:gd name="connsiteY32" fmla="*/ 441609 h 470015"/>
                <a:gd name="connsiteX33" fmla="*/ 436861 w 470148"/>
                <a:gd name="connsiteY33" fmla="*/ 401432 h 470015"/>
                <a:gd name="connsiteX34" fmla="*/ 442201 w 470148"/>
                <a:gd name="connsiteY34" fmla="*/ 406771 h 470015"/>
                <a:gd name="connsiteX35" fmla="*/ 400628 w 470148"/>
                <a:gd name="connsiteY35" fmla="*/ 446948 h 47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0148" h="470015">
                  <a:moveTo>
                    <a:pt x="319642" y="276842"/>
                  </a:moveTo>
                  <a:lnTo>
                    <a:pt x="329813" y="267052"/>
                  </a:lnTo>
                  <a:lnTo>
                    <a:pt x="304386" y="240477"/>
                  </a:lnTo>
                  <a:cubicBezTo>
                    <a:pt x="324563" y="204118"/>
                    <a:pt x="329457" y="161147"/>
                    <a:pt x="317989" y="121225"/>
                  </a:cubicBezTo>
                  <a:cubicBezTo>
                    <a:pt x="306293" y="79906"/>
                    <a:pt x="278425" y="45074"/>
                    <a:pt x="240690" y="24601"/>
                  </a:cubicBezTo>
                  <a:cubicBezTo>
                    <a:pt x="162604" y="-18239"/>
                    <a:pt x="64557" y="9218"/>
                    <a:pt x="20110" y="86393"/>
                  </a:cubicBezTo>
                  <a:cubicBezTo>
                    <a:pt x="6761" y="110039"/>
                    <a:pt x="-333" y="136738"/>
                    <a:pt x="-486" y="163947"/>
                  </a:cubicBezTo>
                  <a:cubicBezTo>
                    <a:pt x="213" y="252942"/>
                    <a:pt x="72680" y="324772"/>
                    <a:pt x="161740" y="324642"/>
                  </a:cubicBezTo>
                  <a:cubicBezTo>
                    <a:pt x="186404" y="324387"/>
                    <a:pt x="210687" y="318670"/>
                    <a:pt x="232808" y="307732"/>
                  </a:cubicBezTo>
                  <a:lnTo>
                    <a:pt x="261541" y="336083"/>
                  </a:lnTo>
                  <a:lnTo>
                    <a:pt x="272729" y="325027"/>
                  </a:lnTo>
                  <a:lnTo>
                    <a:pt x="397322" y="472375"/>
                  </a:lnTo>
                  <a:lnTo>
                    <a:pt x="399102" y="474411"/>
                  </a:lnTo>
                  <a:lnTo>
                    <a:pt x="469662" y="404865"/>
                  </a:lnTo>
                  <a:close/>
                  <a:moveTo>
                    <a:pt x="162756" y="303033"/>
                  </a:moveTo>
                  <a:lnTo>
                    <a:pt x="161485" y="303033"/>
                  </a:lnTo>
                  <a:cubicBezTo>
                    <a:pt x="84885" y="303411"/>
                    <a:pt x="22195" y="242134"/>
                    <a:pt x="20873" y="165598"/>
                  </a:cubicBezTo>
                  <a:cubicBezTo>
                    <a:pt x="20479" y="128730"/>
                    <a:pt x="35010" y="93259"/>
                    <a:pt x="61175" y="67192"/>
                  </a:cubicBezTo>
                  <a:cubicBezTo>
                    <a:pt x="87416" y="40878"/>
                    <a:pt x="123026" y="25873"/>
                    <a:pt x="160214" y="25749"/>
                  </a:cubicBezTo>
                  <a:lnTo>
                    <a:pt x="161866" y="25749"/>
                  </a:lnTo>
                  <a:cubicBezTo>
                    <a:pt x="235249" y="25495"/>
                    <a:pt x="296312" y="82066"/>
                    <a:pt x="301716" y="155300"/>
                  </a:cubicBezTo>
                  <a:lnTo>
                    <a:pt x="301716" y="163183"/>
                  </a:lnTo>
                  <a:cubicBezTo>
                    <a:pt x="302135" y="200052"/>
                    <a:pt x="287591" y="235523"/>
                    <a:pt x="261414" y="261459"/>
                  </a:cubicBezTo>
                  <a:cubicBezTo>
                    <a:pt x="235339" y="287904"/>
                    <a:pt x="199855" y="302778"/>
                    <a:pt x="162756" y="303033"/>
                  </a:cubicBezTo>
                  <a:close/>
                  <a:moveTo>
                    <a:pt x="261286" y="309389"/>
                  </a:moveTo>
                  <a:lnTo>
                    <a:pt x="254421" y="302139"/>
                  </a:lnTo>
                  <a:lnTo>
                    <a:pt x="296631" y="260565"/>
                  </a:lnTo>
                  <a:lnTo>
                    <a:pt x="303496" y="267052"/>
                  </a:lnTo>
                  <a:close/>
                  <a:moveTo>
                    <a:pt x="285061" y="310401"/>
                  </a:moveTo>
                  <a:lnTo>
                    <a:pt x="305530" y="290189"/>
                  </a:lnTo>
                  <a:lnTo>
                    <a:pt x="424529" y="391897"/>
                  </a:lnTo>
                  <a:lnTo>
                    <a:pt x="386388" y="430038"/>
                  </a:lnTo>
                  <a:close/>
                  <a:moveTo>
                    <a:pt x="396686" y="441609"/>
                  </a:moveTo>
                  <a:lnTo>
                    <a:pt x="436861" y="401432"/>
                  </a:lnTo>
                  <a:lnTo>
                    <a:pt x="442201" y="406771"/>
                  </a:lnTo>
                  <a:lnTo>
                    <a:pt x="400628" y="446948"/>
                  </a:lnTo>
                  <a:close/>
                </a:path>
              </a:pathLst>
            </a:custGeom>
            <a:solidFill>
              <a:schemeClr val="accent3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0FD28B26-61E3-CC0D-44B2-DC5DDE345628}"/>
                </a:ext>
              </a:extLst>
            </p:cNvPr>
            <p:cNvSpPr/>
            <p:nvPr/>
          </p:nvSpPr>
          <p:spPr>
            <a:xfrm>
              <a:off x="10934382" y="980052"/>
              <a:ext cx="174311" cy="163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27068BDA-3F0A-7BC1-0CB1-51B7D7ECDE76}"/>
                </a:ext>
              </a:extLst>
            </p:cNvPr>
            <p:cNvSpPr/>
            <p:nvPr/>
          </p:nvSpPr>
          <p:spPr>
            <a:xfrm>
              <a:off x="10910233" y="1121486"/>
              <a:ext cx="225611" cy="18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323">
              <a:extLst>
                <a:ext uri="{FF2B5EF4-FFF2-40B4-BE49-F238E27FC236}">
                  <a16:creationId xmlns:a16="http://schemas.microsoft.com/office/drawing/2014/main" id="{93469FC6-9B13-CD11-CE46-CDC6F13AE370}"/>
                </a:ext>
              </a:extLst>
            </p:cNvPr>
            <p:cNvSpPr/>
            <p:nvPr/>
          </p:nvSpPr>
          <p:spPr>
            <a:xfrm>
              <a:off x="10898244" y="971158"/>
              <a:ext cx="246586" cy="346497"/>
            </a:xfrm>
            <a:custGeom>
              <a:avLst/>
              <a:gdLst>
                <a:gd name="connsiteX0" fmla="*/ 2761068 w 3222172"/>
                <a:gd name="connsiteY0" fmla="*/ 1788859 h 4527701"/>
                <a:gd name="connsiteX1" fmla="*/ 2761068 w 3222172"/>
                <a:gd name="connsiteY1" fmla="*/ 1149981 h 4527701"/>
                <a:gd name="connsiteX2" fmla="*/ 1611086 w 3222172"/>
                <a:gd name="connsiteY2" fmla="*/ 0 h 4527701"/>
                <a:gd name="connsiteX3" fmla="*/ 461104 w 3222172"/>
                <a:gd name="connsiteY3" fmla="*/ 1149981 h 4527701"/>
                <a:gd name="connsiteX4" fmla="*/ 461104 w 3222172"/>
                <a:gd name="connsiteY4" fmla="*/ 1794414 h 4527701"/>
                <a:gd name="connsiteX5" fmla="*/ 0 w 3222172"/>
                <a:gd name="connsiteY5" fmla="*/ 1794414 h 4527701"/>
                <a:gd name="connsiteX6" fmla="*/ 0 w 3222172"/>
                <a:gd name="connsiteY6" fmla="*/ 4527702 h 4527701"/>
                <a:gd name="connsiteX7" fmla="*/ 3222172 w 3222172"/>
                <a:gd name="connsiteY7" fmla="*/ 4527702 h 4527701"/>
                <a:gd name="connsiteX8" fmla="*/ 3222172 w 3222172"/>
                <a:gd name="connsiteY8" fmla="*/ 1788859 h 4527701"/>
                <a:gd name="connsiteX9" fmla="*/ 2761068 w 3222172"/>
                <a:gd name="connsiteY9" fmla="*/ 1788859 h 4527701"/>
                <a:gd name="connsiteX10" fmla="*/ 622213 w 3222172"/>
                <a:gd name="connsiteY10" fmla="*/ 1149981 h 4527701"/>
                <a:gd name="connsiteX11" fmla="*/ 1616642 w 3222172"/>
                <a:gd name="connsiteY11" fmla="*/ 166664 h 4527701"/>
                <a:gd name="connsiteX12" fmla="*/ 2594404 w 3222172"/>
                <a:gd name="connsiteY12" fmla="*/ 1144425 h 4527701"/>
                <a:gd name="connsiteX13" fmla="*/ 2594404 w 3222172"/>
                <a:gd name="connsiteY13" fmla="*/ 1788859 h 4527701"/>
                <a:gd name="connsiteX14" fmla="*/ 2283298 w 3222172"/>
                <a:gd name="connsiteY14" fmla="*/ 1788859 h 4527701"/>
                <a:gd name="connsiteX15" fmla="*/ 2283298 w 3222172"/>
                <a:gd name="connsiteY15" fmla="*/ 1233313 h 4527701"/>
                <a:gd name="connsiteX16" fmla="*/ 1611086 w 3222172"/>
                <a:gd name="connsiteY16" fmla="*/ 555546 h 4527701"/>
                <a:gd name="connsiteX17" fmla="*/ 933319 w 3222172"/>
                <a:gd name="connsiteY17" fmla="*/ 1233313 h 4527701"/>
                <a:gd name="connsiteX18" fmla="*/ 933319 w 3222172"/>
                <a:gd name="connsiteY18" fmla="*/ 1788859 h 4527701"/>
                <a:gd name="connsiteX19" fmla="*/ 622213 w 3222172"/>
                <a:gd name="connsiteY19" fmla="*/ 1788859 h 4527701"/>
                <a:gd name="connsiteX20" fmla="*/ 622213 w 3222172"/>
                <a:gd name="connsiteY20" fmla="*/ 1149981 h 4527701"/>
                <a:gd name="connsiteX21" fmla="*/ 2127745 w 3222172"/>
                <a:gd name="connsiteY21" fmla="*/ 1788859 h 4527701"/>
                <a:gd name="connsiteX22" fmla="*/ 1094427 w 3222172"/>
                <a:gd name="connsiteY22" fmla="*/ 1788859 h 4527701"/>
                <a:gd name="connsiteX23" fmla="*/ 1094427 w 3222172"/>
                <a:gd name="connsiteY23" fmla="*/ 1233313 h 4527701"/>
                <a:gd name="connsiteX24" fmla="*/ 1605531 w 3222172"/>
                <a:gd name="connsiteY24" fmla="*/ 711099 h 4527701"/>
                <a:gd name="connsiteX25" fmla="*/ 2127745 w 3222172"/>
                <a:gd name="connsiteY25" fmla="*/ 1222202 h 4527701"/>
                <a:gd name="connsiteX26" fmla="*/ 2127745 w 3222172"/>
                <a:gd name="connsiteY26" fmla="*/ 1233313 h 4527701"/>
                <a:gd name="connsiteX27" fmla="*/ 2127745 w 3222172"/>
                <a:gd name="connsiteY27" fmla="*/ 1788859 h 4527701"/>
                <a:gd name="connsiteX28" fmla="*/ 3061063 w 3222172"/>
                <a:gd name="connsiteY28" fmla="*/ 3983266 h 4527701"/>
                <a:gd name="connsiteX29" fmla="*/ 161109 w 3222172"/>
                <a:gd name="connsiteY29" fmla="*/ 3983266 h 4527701"/>
                <a:gd name="connsiteX30" fmla="*/ 161109 w 3222172"/>
                <a:gd name="connsiteY30" fmla="*/ 1949967 h 4527701"/>
                <a:gd name="connsiteX31" fmla="*/ 3061063 w 3222172"/>
                <a:gd name="connsiteY31" fmla="*/ 1949967 h 4527701"/>
                <a:gd name="connsiteX32" fmla="*/ 3061063 w 3222172"/>
                <a:gd name="connsiteY32" fmla="*/ 3983266 h 4527701"/>
                <a:gd name="connsiteX33" fmla="*/ 161109 w 3222172"/>
                <a:gd name="connsiteY33" fmla="*/ 4138819 h 4527701"/>
                <a:gd name="connsiteX34" fmla="*/ 3061063 w 3222172"/>
                <a:gd name="connsiteY34" fmla="*/ 4138819 h 4527701"/>
                <a:gd name="connsiteX35" fmla="*/ 3061063 w 3222172"/>
                <a:gd name="connsiteY35" fmla="*/ 4361038 h 4527701"/>
                <a:gd name="connsiteX36" fmla="*/ 161109 w 3222172"/>
                <a:gd name="connsiteY36" fmla="*/ 4361038 h 4527701"/>
                <a:gd name="connsiteX37" fmla="*/ 161109 w 3222172"/>
                <a:gd name="connsiteY37" fmla="*/ 4138819 h 452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22172" h="4527701">
                  <a:moveTo>
                    <a:pt x="2761068" y="1788859"/>
                  </a:moveTo>
                  <a:lnTo>
                    <a:pt x="2761068" y="1149981"/>
                  </a:lnTo>
                  <a:cubicBezTo>
                    <a:pt x="2761068" y="511102"/>
                    <a:pt x="2244410" y="0"/>
                    <a:pt x="1611086" y="0"/>
                  </a:cubicBezTo>
                  <a:cubicBezTo>
                    <a:pt x="977763" y="0"/>
                    <a:pt x="461104" y="516658"/>
                    <a:pt x="461104" y="1149981"/>
                  </a:cubicBezTo>
                  <a:lnTo>
                    <a:pt x="461104" y="1794414"/>
                  </a:lnTo>
                  <a:lnTo>
                    <a:pt x="0" y="1794414"/>
                  </a:lnTo>
                  <a:lnTo>
                    <a:pt x="0" y="4527702"/>
                  </a:lnTo>
                  <a:lnTo>
                    <a:pt x="3222172" y="4527702"/>
                  </a:lnTo>
                  <a:lnTo>
                    <a:pt x="3222172" y="1788859"/>
                  </a:lnTo>
                  <a:lnTo>
                    <a:pt x="2761068" y="1788859"/>
                  </a:lnTo>
                  <a:close/>
                  <a:moveTo>
                    <a:pt x="622213" y="1149981"/>
                  </a:moveTo>
                  <a:cubicBezTo>
                    <a:pt x="627768" y="599990"/>
                    <a:pt x="1072206" y="161108"/>
                    <a:pt x="1616642" y="166664"/>
                  </a:cubicBezTo>
                  <a:cubicBezTo>
                    <a:pt x="2155522" y="172219"/>
                    <a:pt x="2594404" y="605545"/>
                    <a:pt x="2594404" y="1144425"/>
                  </a:cubicBezTo>
                  <a:lnTo>
                    <a:pt x="2594404" y="1788859"/>
                  </a:lnTo>
                  <a:lnTo>
                    <a:pt x="2283298" y="1788859"/>
                  </a:lnTo>
                  <a:lnTo>
                    <a:pt x="2283298" y="1233313"/>
                  </a:lnTo>
                  <a:cubicBezTo>
                    <a:pt x="2288853" y="861097"/>
                    <a:pt x="1983303" y="555546"/>
                    <a:pt x="1611086" y="555546"/>
                  </a:cubicBezTo>
                  <a:cubicBezTo>
                    <a:pt x="1238870" y="555546"/>
                    <a:pt x="933319" y="861097"/>
                    <a:pt x="933319" y="1233313"/>
                  </a:cubicBezTo>
                  <a:lnTo>
                    <a:pt x="933319" y="1788859"/>
                  </a:lnTo>
                  <a:lnTo>
                    <a:pt x="622213" y="1788859"/>
                  </a:lnTo>
                  <a:lnTo>
                    <a:pt x="622213" y="1149981"/>
                  </a:lnTo>
                  <a:close/>
                  <a:moveTo>
                    <a:pt x="2127745" y="1788859"/>
                  </a:moveTo>
                  <a:lnTo>
                    <a:pt x="1094427" y="1788859"/>
                  </a:lnTo>
                  <a:lnTo>
                    <a:pt x="1094427" y="1233313"/>
                  </a:lnTo>
                  <a:cubicBezTo>
                    <a:pt x="1088872" y="944429"/>
                    <a:pt x="1322202" y="711099"/>
                    <a:pt x="1605531" y="711099"/>
                  </a:cubicBezTo>
                  <a:cubicBezTo>
                    <a:pt x="1894415" y="705544"/>
                    <a:pt x="2127745" y="938873"/>
                    <a:pt x="2127745" y="1222202"/>
                  </a:cubicBezTo>
                  <a:cubicBezTo>
                    <a:pt x="2127745" y="1227757"/>
                    <a:pt x="2127745" y="1227757"/>
                    <a:pt x="2127745" y="1233313"/>
                  </a:cubicBezTo>
                  <a:lnTo>
                    <a:pt x="2127745" y="1788859"/>
                  </a:lnTo>
                  <a:close/>
                  <a:moveTo>
                    <a:pt x="3061063" y="3983266"/>
                  </a:moveTo>
                  <a:lnTo>
                    <a:pt x="161109" y="3983266"/>
                  </a:lnTo>
                  <a:lnTo>
                    <a:pt x="161109" y="1949967"/>
                  </a:lnTo>
                  <a:lnTo>
                    <a:pt x="3061063" y="1949967"/>
                  </a:lnTo>
                  <a:lnTo>
                    <a:pt x="3061063" y="3983266"/>
                  </a:lnTo>
                  <a:close/>
                  <a:moveTo>
                    <a:pt x="161109" y="4138819"/>
                  </a:moveTo>
                  <a:lnTo>
                    <a:pt x="3061063" y="4138819"/>
                  </a:lnTo>
                  <a:lnTo>
                    <a:pt x="3061063" y="4361038"/>
                  </a:lnTo>
                  <a:lnTo>
                    <a:pt x="161109" y="4361038"/>
                  </a:lnTo>
                  <a:lnTo>
                    <a:pt x="161109" y="4138819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8" name="Freeform: Shape 324">
              <a:extLst>
                <a:ext uri="{FF2B5EF4-FFF2-40B4-BE49-F238E27FC236}">
                  <a16:creationId xmlns:a16="http://schemas.microsoft.com/office/drawing/2014/main" id="{3290EE24-B4D0-5913-3B7E-A474DD61913C}"/>
                </a:ext>
              </a:extLst>
            </p:cNvPr>
            <p:cNvSpPr/>
            <p:nvPr/>
          </p:nvSpPr>
          <p:spPr>
            <a:xfrm>
              <a:off x="10988070" y="1141763"/>
              <a:ext cx="66934" cy="108293"/>
            </a:xfrm>
            <a:custGeom>
              <a:avLst/>
              <a:gdLst>
                <a:gd name="connsiteX0" fmla="*/ 209541 w 874631"/>
                <a:gd name="connsiteY0" fmla="*/ 809531 h 1415076"/>
                <a:gd name="connsiteX1" fmla="*/ 209541 w 874631"/>
                <a:gd name="connsiteY1" fmla="*/ 1415076 h 1415076"/>
                <a:gd name="connsiteX2" fmla="*/ 665090 w 874631"/>
                <a:gd name="connsiteY2" fmla="*/ 1415076 h 1415076"/>
                <a:gd name="connsiteX3" fmla="*/ 665090 w 874631"/>
                <a:gd name="connsiteY3" fmla="*/ 809531 h 1415076"/>
                <a:gd name="connsiteX4" fmla="*/ 809532 w 874631"/>
                <a:gd name="connsiteY4" fmla="*/ 209541 h 1415076"/>
                <a:gd name="connsiteX5" fmla="*/ 209541 w 874631"/>
                <a:gd name="connsiteY5" fmla="*/ 65099 h 1415076"/>
                <a:gd name="connsiteX6" fmla="*/ 65099 w 874631"/>
                <a:gd name="connsiteY6" fmla="*/ 665089 h 1415076"/>
                <a:gd name="connsiteX7" fmla="*/ 209541 w 874631"/>
                <a:gd name="connsiteY7" fmla="*/ 809531 h 1415076"/>
                <a:gd name="connsiteX8" fmla="*/ 437316 w 874631"/>
                <a:gd name="connsiteY8" fmla="*/ 165097 h 1415076"/>
                <a:gd name="connsiteX9" fmla="*/ 715089 w 874631"/>
                <a:gd name="connsiteY9" fmla="*/ 442871 h 1415076"/>
                <a:gd name="connsiteX10" fmla="*/ 553981 w 874631"/>
                <a:gd name="connsiteY10" fmla="*/ 692866 h 1415076"/>
                <a:gd name="connsiteX11" fmla="*/ 503981 w 874631"/>
                <a:gd name="connsiteY11" fmla="*/ 715088 h 1415076"/>
                <a:gd name="connsiteX12" fmla="*/ 503981 w 874631"/>
                <a:gd name="connsiteY12" fmla="*/ 1259523 h 1415076"/>
                <a:gd name="connsiteX13" fmla="*/ 370650 w 874631"/>
                <a:gd name="connsiteY13" fmla="*/ 1259523 h 1415076"/>
                <a:gd name="connsiteX14" fmla="*/ 370650 w 874631"/>
                <a:gd name="connsiteY14" fmla="*/ 715088 h 1415076"/>
                <a:gd name="connsiteX15" fmla="*/ 326206 w 874631"/>
                <a:gd name="connsiteY15" fmla="*/ 692866 h 1415076"/>
                <a:gd name="connsiteX16" fmla="*/ 187320 w 874631"/>
                <a:gd name="connsiteY16" fmla="*/ 326206 h 1415076"/>
                <a:gd name="connsiteX17" fmla="*/ 437316 w 874631"/>
                <a:gd name="connsiteY17" fmla="*/ 165097 h 141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631" h="1415076">
                  <a:moveTo>
                    <a:pt x="209541" y="809531"/>
                  </a:moveTo>
                  <a:lnTo>
                    <a:pt x="209541" y="1415076"/>
                  </a:lnTo>
                  <a:lnTo>
                    <a:pt x="665090" y="1415076"/>
                  </a:lnTo>
                  <a:lnTo>
                    <a:pt x="665090" y="809531"/>
                  </a:lnTo>
                  <a:cubicBezTo>
                    <a:pt x="870642" y="681756"/>
                    <a:pt x="937308" y="415093"/>
                    <a:pt x="809532" y="209541"/>
                  </a:cubicBezTo>
                  <a:cubicBezTo>
                    <a:pt x="681756" y="3989"/>
                    <a:pt x="415094" y="-62676"/>
                    <a:pt x="209541" y="65099"/>
                  </a:cubicBezTo>
                  <a:cubicBezTo>
                    <a:pt x="3989" y="192875"/>
                    <a:pt x="-62677" y="459537"/>
                    <a:pt x="65099" y="665089"/>
                  </a:cubicBezTo>
                  <a:cubicBezTo>
                    <a:pt x="98432" y="726199"/>
                    <a:pt x="148431" y="776198"/>
                    <a:pt x="209541" y="809531"/>
                  </a:cubicBezTo>
                  <a:moveTo>
                    <a:pt x="437316" y="165097"/>
                  </a:moveTo>
                  <a:cubicBezTo>
                    <a:pt x="592869" y="165097"/>
                    <a:pt x="715089" y="287318"/>
                    <a:pt x="715089" y="442871"/>
                  </a:cubicBezTo>
                  <a:cubicBezTo>
                    <a:pt x="715089" y="553980"/>
                    <a:pt x="653979" y="648423"/>
                    <a:pt x="553981" y="692866"/>
                  </a:cubicBezTo>
                  <a:lnTo>
                    <a:pt x="503981" y="715088"/>
                  </a:lnTo>
                  <a:lnTo>
                    <a:pt x="503981" y="1259523"/>
                  </a:lnTo>
                  <a:lnTo>
                    <a:pt x="370650" y="1259523"/>
                  </a:lnTo>
                  <a:lnTo>
                    <a:pt x="370650" y="715088"/>
                  </a:lnTo>
                  <a:lnTo>
                    <a:pt x="326206" y="692866"/>
                  </a:lnTo>
                  <a:cubicBezTo>
                    <a:pt x="187320" y="631756"/>
                    <a:pt x="126209" y="465092"/>
                    <a:pt x="187320" y="326206"/>
                  </a:cubicBezTo>
                  <a:cubicBezTo>
                    <a:pt x="231763" y="226208"/>
                    <a:pt x="326206" y="165097"/>
                    <a:pt x="437316" y="165097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9" name="Freeform: Shape 325">
              <a:extLst>
                <a:ext uri="{FF2B5EF4-FFF2-40B4-BE49-F238E27FC236}">
                  <a16:creationId xmlns:a16="http://schemas.microsoft.com/office/drawing/2014/main" id="{61903A3B-D58D-C481-5558-482A44AD0091}"/>
                </a:ext>
              </a:extLst>
            </p:cNvPr>
            <p:cNvSpPr/>
            <p:nvPr/>
          </p:nvSpPr>
          <p:spPr>
            <a:xfrm>
              <a:off x="10955214" y="1227948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8887 h 399993"/>
                <a:gd name="connsiteX7" fmla="*/ 88888 w 399993"/>
                <a:gd name="connsiteY7" fmla="*/ 199997 h 399993"/>
                <a:gd name="connsiteX8" fmla="*/ 199997 w 399993"/>
                <a:gd name="connsiteY8" fmla="*/ 311106 h 399993"/>
                <a:gd name="connsiteX9" fmla="*/ 311106 w 399993"/>
                <a:gd name="connsiteY9" fmla="*/ 199997 h 399993"/>
                <a:gd name="connsiteX10" fmla="*/ 311106 w 399993"/>
                <a:gd name="connsiteY10" fmla="*/ 199997 h 399993"/>
                <a:gd name="connsiteX11" fmla="*/ 199997 w 399993"/>
                <a:gd name="connsiteY11" fmla="*/ 88887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8" y="399993"/>
                    <a:pt x="0" y="311106"/>
                    <a:pt x="0" y="199997"/>
                  </a:cubicBezTo>
                  <a:cubicBezTo>
                    <a:pt x="0" y="88887"/>
                    <a:pt x="88888" y="0"/>
                    <a:pt x="199997" y="0"/>
                  </a:cubicBezTo>
                  <a:cubicBezTo>
                    <a:pt x="311106" y="0"/>
                    <a:pt x="399994" y="88887"/>
                    <a:pt x="399994" y="199997"/>
                  </a:cubicBezTo>
                  <a:cubicBezTo>
                    <a:pt x="399994" y="311106"/>
                    <a:pt x="305551" y="399993"/>
                    <a:pt x="199997" y="399993"/>
                  </a:cubicBezTo>
                  <a:cubicBezTo>
                    <a:pt x="199997" y="399993"/>
                    <a:pt x="199997" y="399993"/>
                    <a:pt x="199997" y="399993"/>
                  </a:cubicBezTo>
                  <a:moveTo>
                    <a:pt x="199997" y="88887"/>
                  </a:moveTo>
                  <a:cubicBezTo>
                    <a:pt x="138887" y="88887"/>
                    <a:pt x="88888" y="138887"/>
                    <a:pt x="88888" y="199997"/>
                  </a:cubicBezTo>
                  <a:cubicBezTo>
                    <a:pt x="88888" y="261107"/>
                    <a:pt x="138887" y="311106"/>
                    <a:pt x="199997" y="311106"/>
                  </a:cubicBezTo>
                  <a:cubicBezTo>
                    <a:pt x="261107" y="311106"/>
                    <a:pt x="311106" y="261107"/>
                    <a:pt x="311106" y="199997"/>
                  </a:cubicBezTo>
                  <a:lnTo>
                    <a:pt x="311106" y="199997"/>
                  </a:lnTo>
                  <a:cubicBezTo>
                    <a:pt x="311106" y="138887"/>
                    <a:pt x="261107" y="88887"/>
                    <a:pt x="199997" y="88887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0" name="Freeform: Shape 326">
              <a:extLst>
                <a:ext uri="{FF2B5EF4-FFF2-40B4-BE49-F238E27FC236}">
                  <a16:creationId xmlns:a16="http://schemas.microsoft.com/office/drawing/2014/main" id="{FB78EC52-8524-3EF3-59A7-543118847293}"/>
                </a:ext>
              </a:extLst>
            </p:cNvPr>
            <p:cNvSpPr/>
            <p:nvPr/>
          </p:nvSpPr>
          <p:spPr>
            <a:xfrm>
              <a:off x="10910573" y="1240278"/>
              <a:ext cx="48042" cy="6802"/>
            </a:xfrm>
            <a:custGeom>
              <a:avLst/>
              <a:gdLst>
                <a:gd name="connsiteX0" fmla="*/ 0 w 627767"/>
                <a:gd name="connsiteY0" fmla="*/ 0 h 88887"/>
                <a:gd name="connsiteX1" fmla="*/ 627768 w 627767"/>
                <a:gd name="connsiteY1" fmla="*/ 0 h 88887"/>
                <a:gd name="connsiteX2" fmla="*/ 627768 w 627767"/>
                <a:gd name="connsiteY2" fmla="*/ 88887 h 88887"/>
                <a:gd name="connsiteX3" fmla="*/ 0 w 627767"/>
                <a:gd name="connsiteY3" fmla="*/ 88887 h 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67" h="88887">
                  <a:moveTo>
                    <a:pt x="0" y="0"/>
                  </a:moveTo>
                  <a:lnTo>
                    <a:pt x="627768" y="0"/>
                  </a:lnTo>
                  <a:lnTo>
                    <a:pt x="627768" y="88887"/>
                  </a:lnTo>
                  <a:lnTo>
                    <a:pt x="0" y="88887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1" name="Freeform: Shape 327">
              <a:extLst>
                <a:ext uri="{FF2B5EF4-FFF2-40B4-BE49-F238E27FC236}">
                  <a16:creationId xmlns:a16="http://schemas.microsoft.com/office/drawing/2014/main" id="{F770D0AB-AEC9-47D8-6EA6-A0D2AF5949EE}"/>
                </a:ext>
              </a:extLst>
            </p:cNvPr>
            <p:cNvSpPr/>
            <p:nvPr/>
          </p:nvSpPr>
          <p:spPr>
            <a:xfrm>
              <a:off x="10930980" y="1187559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8887 h 399993"/>
                <a:gd name="connsiteX7" fmla="*/ 88888 w 399993"/>
                <a:gd name="connsiteY7" fmla="*/ 199997 h 399993"/>
                <a:gd name="connsiteX8" fmla="*/ 199997 w 399993"/>
                <a:gd name="connsiteY8" fmla="*/ 311106 h 399993"/>
                <a:gd name="connsiteX9" fmla="*/ 311106 w 399993"/>
                <a:gd name="connsiteY9" fmla="*/ 199997 h 399993"/>
                <a:gd name="connsiteX10" fmla="*/ 311106 w 399993"/>
                <a:gd name="connsiteY10" fmla="*/ 199997 h 399993"/>
                <a:gd name="connsiteX11" fmla="*/ 199997 w 399993"/>
                <a:gd name="connsiteY11" fmla="*/ 88887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8" y="399993"/>
                    <a:pt x="0" y="311106"/>
                    <a:pt x="0" y="199997"/>
                  </a:cubicBezTo>
                  <a:cubicBezTo>
                    <a:pt x="0" y="88887"/>
                    <a:pt x="88888" y="0"/>
                    <a:pt x="199997" y="0"/>
                  </a:cubicBezTo>
                  <a:cubicBezTo>
                    <a:pt x="311106" y="0"/>
                    <a:pt x="399994" y="88887"/>
                    <a:pt x="399994" y="199997"/>
                  </a:cubicBezTo>
                  <a:cubicBezTo>
                    <a:pt x="399994" y="311106"/>
                    <a:pt x="311106" y="399993"/>
                    <a:pt x="199997" y="399993"/>
                  </a:cubicBezTo>
                  <a:lnTo>
                    <a:pt x="199997" y="399993"/>
                  </a:lnTo>
                  <a:moveTo>
                    <a:pt x="199997" y="88887"/>
                  </a:moveTo>
                  <a:cubicBezTo>
                    <a:pt x="138887" y="88887"/>
                    <a:pt x="88888" y="138887"/>
                    <a:pt x="88888" y="199997"/>
                  </a:cubicBezTo>
                  <a:cubicBezTo>
                    <a:pt x="88888" y="261107"/>
                    <a:pt x="138887" y="311106"/>
                    <a:pt x="199997" y="311106"/>
                  </a:cubicBezTo>
                  <a:cubicBezTo>
                    <a:pt x="261107" y="311106"/>
                    <a:pt x="311106" y="261107"/>
                    <a:pt x="311106" y="199997"/>
                  </a:cubicBezTo>
                  <a:lnTo>
                    <a:pt x="311106" y="199997"/>
                  </a:lnTo>
                  <a:cubicBezTo>
                    <a:pt x="316662" y="138887"/>
                    <a:pt x="261107" y="88887"/>
                    <a:pt x="199997" y="88887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2" name="Freeform: Shape 328">
              <a:extLst>
                <a:ext uri="{FF2B5EF4-FFF2-40B4-BE49-F238E27FC236}">
                  <a16:creationId xmlns:a16="http://schemas.microsoft.com/office/drawing/2014/main" id="{BFD5B9A7-8979-E98B-8486-81C7FDDE854A}"/>
                </a:ext>
              </a:extLst>
            </p:cNvPr>
            <p:cNvSpPr/>
            <p:nvPr/>
          </p:nvSpPr>
          <p:spPr>
            <a:xfrm>
              <a:off x="10898244" y="1199889"/>
              <a:ext cx="36138" cy="5952"/>
            </a:xfrm>
            <a:custGeom>
              <a:avLst/>
              <a:gdLst>
                <a:gd name="connsiteX0" fmla="*/ 0 w 472214"/>
                <a:gd name="connsiteY0" fmla="*/ 0 h 77776"/>
                <a:gd name="connsiteX1" fmla="*/ 472215 w 472214"/>
                <a:gd name="connsiteY1" fmla="*/ 0 h 77776"/>
                <a:gd name="connsiteX2" fmla="*/ 472215 w 472214"/>
                <a:gd name="connsiteY2" fmla="*/ 77777 h 77776"/>
                <a:gd name="connsiteX3" fmla="*/ 0 w 472214"/>
                <a:gd name="connsiteY3" fmla="*/ 77777 h 7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214" h="77776">
                  <a:moveTo>
                    <a:pt x="0" y="0"/>
                  </a:moveTo>
                  <a:lnTo>
                    <a:pt x="472215" y="0"/>
                  </a:lnTo>
                  <a:lnTo>
                    <a:pt x="472215" y="77777"/>
                  </a:lnTo>
                  <a:lnTo>
                    <a:pt x="0" y="77777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3" name="Freeform: Shape 329">
              <a:extLst>
                <a:ext uri="{FF2B5EF4-FFF2-40B4-BE49-F238E27FC236}">
                  <a16:creationId xmlns:a16="http://schemas.microsoft.com/office/drawing/2014/main" id="{76451D64-FDCB-BC5B-73B3-F77D7F238E32}"/>
                </a:ext>
              </a:extLst>
            </p:cNvPr>
            <p:cNvSpPr/>
            <p:nvPr/>
          </p:nvSpPr>
          <p:spPr>
            <a:xfrm>
              <a:off x="10955214" y="1143769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8888 h 399993"/>
                <a:gd name="connsiteX7" fmla="*/ 88888 w 399993"/>
                <a:gd name="connsiteY7" fmla="*/ 199997 h 399993"/>
                <a:gd name="connsiteX8" fmla="*/ 199997 w 399993"/>
                <a:gd name="connsiteY8" fmla="*/ 311106 h 399993"/>
                <a:gd name="connsiteX9" fmla="*/ 311106 w 399993"/>
                <a:gd name="connsiteY9" fmla="*/ 199997 h 399993"/>
                <a:gd name="connsiteX10" fmla="*/ 311106 w 399993"/>
                <a:gd name="connsiteY10" fmla="*/ 199997 h 399993"/>
                <a:gd name="connsiteX11" fmla="*/ 199997 w 399993"/>
                <a:gd name="connsiteY11" fmla="*/ 88888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8" y="399993"/>
                    <a:pt x="0" y="311106"/>
                    <a:pt x="0" y="199997"/>
                  </a:cubicBezTo>
                  <a:cubicBezTo>
                    <a:pt x="0" y="88888"/>
                    <a:pt x="88888" y="0"/>
                    <a:pt x="199997" y="0"/>
                  </a:cubicBezTo>
                  <a:cubicBezTo>
                    <a:pt x="311106" y="0"/>
                    <a:pt x="399994" y="88888"/>
                    <a:pt x="399994" y="199997"/>
                  </a:cubicBezTo>
                  <a:cubicBezTo>
                    <a:pt x="399994" y="311106"/>
                    <a:pt x="305551" y="399993"/>
                    <a:pt x="199997" y="399993"/>
                  </a:cubicBezTo>
                  <a:cubicBezTo>
                    <a:pt x="199997" y="399993"/>
                    <a:pt x="199997" y="399993"/>
                    <a:pt x="199997" y="399993"/>
                  </a:cubicBezTo>
                  <a:moveTo>
                    <a:pt x="199997" y="88888"/>
                  </a:moveTo>
                  <a:cubicBezTo>
                    <a:pt x="138887" y="88888"/>
                    <a:pt x="88888" y="138887"/>
                    <a:pt x="88888" y="199997"/>
                  </a:cubicBezTo>
                  <a:cubicBezTo>
                    <a:pt x="88888" y="261107"/>
                    <a:pt x="138887" y="311106"/>
                    <a:pt x="199997" y="311106"/>
                  </a:cubicBezTo>
                  <a:cubicBezTo>
                    <a:pt x="261107" y="311106"/>
                    <a:pt x="311106" y="261107"/>
                    <a:pt x="311106" y="199997"/>
                  </a:cubicBezTo>
                  <a:lnTo>
                    <a:pt x="311106" y="199997"/>
                  </a:lnTo>
                  <a:cubicBezTo>
                    <a:pt x="311106" y="138887"/>
                    <a:pt x="261107" y="88888"/>
                    <a:pt x="199997" y="88888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4" name="Freeform: Shape 330">
              <a:extLst>
                <a:ext uri="{FF2B5EF4-FFF2-40B4-BE49-F238E27FC236}">
                  <a16:creationId xmlns:a16="http://schemas.microsoft.com/office/drawing/2014/main" id="{26F17B54-336B-3E90-6B05-6FBE816F3744}"/>
                </a:ext>
              </a:extLst>
            </p:cNvPr>
            <p:cNvSpPr/>
            <p:nvPr/>
          </p:nvSpPr>
          <p:spPr>
            <a:xfrm>
              <a:off x="10910573" y="1155673"/>
              <a:ext cx="48042" cy="6802"/>
            </a:xfrm>
            <a:custGeom>
              <a:avLst/>
              <a:gdLst>
                <a:gd name="connsiteX0" fmla="*/ 0 w 627767"/>
                <a:gd name="connsiteY0" fmla="*/ 0 h 88887"/>
                <a:gd name="connsiteX1" fmla="*/ 627768 w 627767"/>
                <a:gd name="connsiteY1" fmla="*/ 0 h 88887"/>
                <a:gd name="connsiteX2" fmla="*/ 627768 w 627767"/>
                <a:gd name="connsiteY2" fmla="*/ 88887 h 88887"/>
                <a:gd name="connsiteX3" fmla="*/ 0 w 627767"/>
                <a:gd name="connsiteY3" fmla="*/ 88887 h 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67" h="88887">
                  <a:moveTo>
                    <a:pt x="0" y="0"/>
                  </a:moveTo>
                  <a:lnTo>
                    <a:pt x="627768" y="0"/>
                  </a:lnTo>
                  <a:lnTo>
                    <a:pt x="627768" y="88887"/>
                  </a:lnTo>
                  <a:lnTo>
                    <a:pt x="0" y="88887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5" name="Freeform: Shape 331">
              <a:extLst>
                <a:ext uri="{FF2B5EF4-FFF2-40B4-BE49-F238E27FC236}">
                  <a16:creationId xmlns:a16="http://schemas.microsoft.com/office/drawing/2014/main" id="{07B7C615-CE33-DA01-1089-D41BE99B7D0D}"/>
                </a:ext>
              </a:extLst>
            </p:cNvPr>
            <p:cNvSpPr/>
            <p:nvPr/>
          </p:nvSpPr>
          <p:spPr>
            <a:xfrm>
              <a:off x="11057675" y="1143769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8888 h 399993"/>
                <a:gd name="connsiteX7" fmla="*/ 88887 w 399993"/>
                <a:gd name="connsiteY7" fmla="*/ 199997 h 399993"/>
                <a:gd name="connsiteX8" fmla="*/ 199997 w 399993"/>
                <a:gd name="connsiteY8" fmla="*/ 311106 h 399993"/>
                <a:gd name="connsiteX9" fmla="*/ 311106 w 399993"/>
                <a:gd name="connsiteY9" fmla="*/ 199997 h 399993"/>
                <a:gd name="connsiteX10" fmla="*/ 311106 w 399993"/>
                <a:gd name="connsiteY10" fmla="*/ 199997 h 399993"/>
                <a:gd name="connsiteX11" fmla="*/ 199997 w 399993"/>
                <a:gd name="connsiteY11" fmla="*/ 88888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7" y="399993"/>
                    <a:pt x="0" y="311106"/>
                    <a:pt x="0" y="199997"/>
                  </a:cubicBezTo>
                  <a:cubicBezTo>
                    <a:pt x="0" y="88888"/>
                    <a:pt x="88887" y="0"/>
                    <a:pt x="199997" y="0"/>
                  </a:cubicBezTo>
                  <a:cubicBezTo>
                    <a:pt x="311106" y="0"/>
                    <a:pt x="399994" y="88888"/>
                    <a:pt x="399994" y="199997"/>
                  </a:cubicBezTo>
                  <a:cubicBezTo>
                    <a:pt x="399994" y="311106"/>
                    <a:pt x="311106" y="399993"/>
                    <a:pt x="199997" y="399993"/>
                  </a:cubicBezTo>
                  <a:lnTo>
                    <a:pt x="199997" y="399993"/>
                  </a:lnTo>
                  <a:moveTo>
                    <a:pt x="199997" y="88888"/>
                  </a:moveTo>
                  <a:cubicBezTo>
                    <a:pt x="138887" y="88888"/>
                    <a:pt x="88887" y="138887"/>
                    <a:pt x="88887" y="199997"/>
                  </a:cubicBezTo>
                  <a:cubicBezTo>
                    <a:pt x="88887" y="261107"/>
                    <a:pt x="138887" y="311106"/>
                    <a:pt x="199997" y="311106"/>
                  </a:cubicBezTo>
                  <a:cubicBezTo>
                    <a:pt x="261107" y="311106"/>
                    <a:pt x="311106" y="261107"/>
                    <a:pt x="311106" y="199997"/>
                  </a:cubicBezTo>
                  <a:lnTo>
                    <a:pt x="311106" y="199997"/>
                  </a:lnTo>
                  <a:cubicBezTo>
                    <a:pt x="311106" y="138887"/>
                    <a:pt x="261107" y="88888"/>
                    <a:pt x="199997" y="88888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6" name="Freeform: Shape 332">
              <a:extLst>
                <a:ext uri="{FF2B5EF4-FFF2-40B4-BE49-F238E27FC236}">
                  <a16:creationId xmlns:a16="http://schemas.microsoft.com/office/drawing/2014/main" id="{3DB6F8C9-FCB2-514D-22E3-395844F6533F}"/>
                </a:ext>
              </a:extLst>
            </p:cNvPr>
            <p:cNvSpPr/>
            <p:nvPr/>
          </p:nvSpPr>
          <p:spPr>
            <a:xfrm>
              <a:off x="11084884" y="1155673"/>
              <a:ext cx="48042" cy="6802"/>
            </a:xfrm>
            <a:custGeom>
              <a:avLst/>
              <a:gdLst>
                <a:gd name="connsiteX0" fmla="*/ 0 w 627767"/>
                <a:gd name="connsiteY0" fmla="*/ 0 h 88887"/>
                <a:gd name="connsiteX1" fmla="*/ 627768 w 627767"/>
                <a:gd name="connsiteY1" fmla="*/ 0 h 88887"/>
                <a:gd name="connsiteX2" fmla="*/ 627768 w 627767"/>
                <a:gd name="connsiteY2" fmla="*/ 88887 h 88887"/>
                <a:gd name="connsiteX3" fmla="*/ 0 w 627767"/>
                <a:gd name="connsiteY3" fmla="*/ 88887 h 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67" h="88887">
                  <a:moveTo>
                    <a:pt x="0" y="0"/>
                  </a:moveTo>
                  <a:lnTo>
                    <a:pt x="627768" y="0"/>
                  </a:lnTo>
                  <a:lnTo>
                    <a:pt x="627768" y="88887"/>
                  </a:lnTo>
                  <a:lnTo>
                    <a:pt x="0" y="88887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7" name="Freeform: Shape 333">
              <a:extLst>
                <a:ext uri="{FF2B5EF4-FFF2-40B4-BE49-F238E27FC236}">
                  <a16:creationId xmlns:a16="http://schemas.microsoft.com/office/drawing/2014/main" id="{91AC86F1-F84E-BFE9-B524-6F7168A8FB55}"/>
                </a:ext>
              </a:extLst>
            </p:cNvPr>
            <p:cNvSpPr/>
            <p:nvPr/>
          </p:nvSpPr>
          <p:spPr>
            <a:xfrm>
              <a:off x="11081483" y="1184583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3332 h 399993"/>
                <a:gd name="connsiteX7" fmla="*/ 88888 w 399993"/>
                <a:gd name="connsiteY7" fmla="*/ 194441 h 399993"/>
                <a:gd name="connsiteX8" fmla="*/ 199997 w 399993"/>
                <a:gd name="connsiteY8" fmla="*/ 305550 h 399993"/>
                <a:gd name="connsiteX9" fmla="*/ 311106 w 399993"/>
                <a:gd name="connsiteY9" fmla="*/ 194441 h 399993"/>
                <a:gd name="connsiteX10" fmla="*/ 311106 w 399993"/>
                <a:gd name="connsiteY10" fmla="*/ 194441 h 399993"/>
                <a:gd name="connsiteX11" fmla="*/ 199997 w 399993"/>
                <a:gd name="connsiteY11" fmla="*/ 83332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8" y="399993"/>
                    <a:pt x="0" y="311106"/>
                    <a:pt x="0" y="199997"/>
                  </a:cubicBezTo>
                  <a:cubicBezTo>
                    <a:pt x="0" y="88887"/>
                    <a:pt x="88888" y="0"/>
                    <a:pt x="199997" y="0"/>
                  </a:cubicBezTo>
                  <a:cubicBezTo>
                    <a:pt x="311106" y="0"/>
                    <a:pt x="399994" y="88887"/>
                    <a:pt x="399994" y="199997"/>
                  </a:cubicBezTo>
                  <a:cubicBezTo>
                    <a:pt x="399994" y="311106"/>
                    <a:pt x="311106" y="399993"/>
                    <a:pt x="199997" y="399993"/>
                  </a:cubicBezTo>
                  <a:lnTo>
                    <a:pt x="199997" y="399993"/>
                  </a:lnTo>
                  <a:moveTo>
                    <a:pt x="199997" y="83332"/>
                  </a:moveTo>
                  <a:cubicBezTo>
                    <a:pt x="138887" y="83332"/>
                    <a:pt x="88888" y="133331"/>
                    <a:pt x="88888" y="194441"/>
                  </a:cubicBezTo>
                  <a:cubicBezTo>
                    <a:pt x="88888" y="255551"/>
                    <a:pt x="138887" y="305550"/>
                    <a:pt x="199997" y="305550"/>
                  </a:cubicBezTo>
                  <a:cubicBezTo>
                    <a:pt x="261107" y="305550"/>
                    <a:pt x="311106" y="255551"/>
                    <a:pt x="311106" y="194441"/>
                  </a:cubicBezTo>
                  <a:lnTo>
                    <a:pt x="311106" y="194441"/>
                  </a:lnTo>
                  <a:cubicBezTo>
                    <a:pt x="311106" y="138887"/>
                    <a:pt x="261107" y="88887"/>
                    <a:pt x="199997" y="83332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8" name="Freeform: Shape 334">
              <a:extLst>
                <a:ext uri="{FF2B5EF4-FFF2-40B4-BE49-F238E27FC236}">
                  <a16:creationId xmlns:a16="http://schemas.microsoft.com/office/drawing/2014/main" id="{CD2E4403-87BB-C1FF-D2CE-1D4EB18D0AFB}"/>
                </a:ext>
              </a:extLst>
            </p:cNvPr>
            <p:cNvSpPr/>
            <p:nvPr/>
          </p:nvSpPr>
          <p:spPr>
            <a:xfrm>
              <a:off x="11108692" y="1196912"/>
              <a:ext cx="36138" cy="5952"/>
            </a:xfrm>
            <a:custGeom>
              <a:avLst/>
              <a:gdLst>
                <a:gd name="connsiteX0" fmla="*/ 0 w 472214"/>
                <a:gd name="connsiteY0" fmla="*/ 0 h 77776"/>
                <a:gd name="connsiteX1" fmla="*/ 472215 w 472214"/>
                <a:gd name="connsiteY1" fmla="*/ 0 h 77776"/>
                <a:gd name="connsiteX2" fmla="*/ 472215 w 472214"/>
                <a:gd name="connsiteY2" fmla="*/ 77776 h 77776"/>
                <a:gd name="connsiteX3" fmla="*/ 0 w 472214"/>
                <a:gd name="connsiteY3" fmla="*/ 77776 h 7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214" h="77776">
                  <a:moveTo>
                    <a:pt x="0" y="0"/>
                  </a:moveTo>
                  <a:lnTo>
                    <a:pt x="472215" y="0"/>
                  </a:lnTo>
                  <a:lnTo>
                    <a:pt x="472215" y="77776"/>
                  </a:lnTo>
                  <a:lnTo>
                    <a:pt x="0" y="77776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9" name="Freeform: Shape 335">
              <a:extLst>
                <a:ext uri="{FF2B5EF4-FFF2-40B4-BE49-F238E27FC236}">
                  <a16:creationId xmlns:a16="http://schemas.microsoft.com/office/drawing/2014/main" id="{AE7E796A-C416-23A8-3505-899A91890036}"/>
                </a:ext>
              </a:extLst>
            </p:cNvPr>
            <p:cNvSpPr/>
            <p:nvPr/>
          </p:nvSpPr>
          <p:spPr>
            <a:xfrm>
              <a:off x="11057675" y="1227948"/>
              <a:ext cx="30611" cy="30611"/>
            </a:xfrm>
            <a:custGeom>
              <a:avLst/>
              <a:gdLst>
                <a:gd name="connsiteX0" fmla="*/ 199997 w 399993"/>
                <a:gd name="connsiteY0" fmla="*/ 399993 h 399993"/>
                <a:gd name="connsiteX1" fmla="*/ 0 w 399993"/>
                <a:gd name="connsiteY1" fmla="*/ 199997 h 399993"/>
                <a:gd name="connsiteX2" fmla="*/ 199997 w 399993"/>
                <a:gd name="connsiteY2" fmla="*/ 0 h 399993"/>
                <a:gd name="connsiteX3" fmla="*/ 399994 w 399993"/>
                <a:gd name="connsiteY3" fmla="*/ 199997 h 399993"/>
                <a:gd name="connsiteX4" fmla="*/ 199997 w 399993"/>
                <a:gd name="connsiteY4" fmla="*/ 399993 h 399993"/>
                <a:gd name="connsiteX5" fmla="*/ 199997 w 399993"/>
                <a:gd name="connsiteY5" fmla="*/ 399993 h 399993"/>
                <a:gd name="connsiteX6" fmla="*/ 199997 w 399993"/>
                <a:gd name="connsiteY6" fmla="*/ 88887 h 399993"/>
                <a:gd name="connsiteX7" fmla="*/ 88887 w 399993"/>
                <a:gd name="connsiteY7" fmla="*/ 199997 h 399993"/>
                <a:gd name="connsiteX8" fmla="*/ 199997 w 399993"/>
                <a:gd name="connsiteY8" fmla="*/ 311106 h 399993"/>
                <a:gd name="connsiteX9" fmla="*/ 311106 w 399993"/>
                <a:gd name="connsiteY9" fmla="*/ 199997 h 399993"/>
                <a:gd name="connsiteX10" fmla="*/ 311106 w 399993"/>
                <a:gd name="connsiteY10" fmla="*/ 199997 h 399993"/>
                <a:gd name="connsiteX11" fmla="*/ 199997 w 399993"/>
                <a:gd name="connsiteY11" fmla="*/ 88887 h 3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993" h="399993">
                  <a:moveTo>
                    <a:pt x="199997" y="399993"/>
                  </a:moveTo>
                  <a:cubicBezTo>
                    <a:pt x="88887" y="399993"/>
                    <a:pt x="0" y="311106"/>
                    <a:pt x="0" y="199997"/>
                  </a:cubicBezTo>
                  <a:cubicBezTo>
                    <a:pt x="0" y="88887"/>
                    <a:pt x="88887" y="0"/>
                    <a:pt x="199997" y="0"/>
                  </a:cubicBezTo>
                  <a:cubicBezTo>
                    <a:pt x="311106" y="0"/>
                    <a:pt x="399994" y="88887"/>
                    <a:pt x="399994" y="199997"/>
                  </a:cubicBezTo>
                  <a:cubicBezTo>
                    <a:pt x="399994" y="311106"/>
                    <a:pt x="311106" y="399993"/>
                    <a:pt x="199997" y="399993"/>
                  </a:cubicBezTo>
                  <a:lnTo>
                    <a:pt x="199997" y="399993"/>
                  </a:lnTo>
                  <a:moveTo>
                    <a:pt x="199997" y="88887"/>
                  </a:moveTo>
                  <a:cubicBezTo>
                    <a:pt x="138887" y="88887"/>
                    <a:pt x="88887" y="138887"/>
                    <a:pt x="88887" y="199997"/>
                  </a:cubicBezTo>
                  <a:cubicBezTo>
                    <a:pt x="88887" y="261107"/>
                    <a:pt x="138887" y="311106"/>
                    <a:pt x="199997" y="311106"/>
                  </a:cubicBezTo>
                  <a:cubicBezTo>
                    <a:pt x="261107" y="311106"/>
                    <a:pt x="311106" y="261107"/>
                    <a:pt x="311106" y="199997"/>
                  </a:cubicBezTo>
                  <a:lnTo>
                    <a:pt x="311106" y="199997"/>
                  </a:lnTo>
                  <a:cubicBezTo>
                    <a:pt x="311106" y="138887"/>
                    <a:pt x="261107" y="88887"/>
                    <a:pt x="199997" y="88887"/>
                  </a:cubicBezTo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0" name="Freeform: Shape 336">
              <a:extLst>
                <a:ext uri="{FF2B5EF4-FFF2-40B4-BE49-F238E27FC236}">
                  <a16:creationId xmlns:a16="http://schemas.microsoft.com/office/drawing/2014/main" id="{780E5B4B-F1D9-F874-D897-42B1F0DDBE7A}"/>
                </a:ext>
              </a:extLst>
            </p:cNvPr>
            <p:cNvSpPr/>
            <p:nvPr/>
          </p:nvSpPr>
          <p:spPr>
            <a:xfrm>
              <a:off x="11084884" y="1240278"/>
              <a:ext cx="48042" cy="6802"/>
            </a:xfrm>
            <a:custGeom>
              <a:avLst/>
              <a:gdLst>
                <a:gd name="connsiteX0" fmla="*/ 0 w 627767"/>
                <a:gd name="connsiteY0" fmla="*/ 0 h 88887"/>
                <a:gd name="connsiteX1" fmla="*/ 627768 w 627767"/>
                <a:gd name="connsiteY1" fmla="*/ 0 h 88887"/>
                <a:gd name="connsiteX2" fmla="*/ 627768 w 627767"/>
                <a:gd name="connsiteY2" fmla="*/ 88887 h 88887"/>
                <a:gd name="connsiteX3" fmla="*/ 0 w 627767"/>
                <a:gd name="connsiteY3" fmla="*/ 88887 h 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67" h="88887">
                  <a:moveTo>
                    <a:pt x="0" y="0"/>
                  </a:moveTo>
                  <a:lnTo>
                    <a:pt x="627768" y="0"/>
                  </a:lnTo>
                  <a:lnTo>
                    <a:pt x="627768" y="88887"/>
                  </a:lnTo>
                  <a:lnTo>
                    <a:pt x="0" y="88887"/>
                  </a:lnTo>
                  <a:close/>
                </a:path>
              </a:pathLst>
            </a:custGeom>
            <a:solidFill>
              <a:schemeClr val="accent3"/>
            </a:solidFill>
            <a:ln w="5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1" name="Freeform: Shape 18">
              <a:extLst>
                <a:ext uri="{FF2B5EF4-FFF2-40B4-BE49-F238E27FC236}">
                  <a16:creationId xmlns:a16="http://schemas.microsoft.com/office/drawing/2014/main" id="{3DBDA697-4619-DC7E-5ED2-836B0DFD04D8}"/>
                </a:ext>
              </a:extLst>
            </p:cNvPr>
            <p:cNvSpPr>
              <a:spLocks/>
            </p:cNvSpPr>
            <p:nvPr/>
          </p:nvSpPr>
          <p:spPr>
            <a:xfrm>
              <a:off x="5173575" y="937744"/>
              <a:ext cx="219891" cy="184599"/>
            </a:xfrm>
            <a:custGeom>
              <a:avLst/>
              <a:gdLst>
                <a:gd name="connsiteX0" fmla="*/ 131542 w 131921"/>
                <a:gd name="connsiteY0" fmla="*/ 2160 h 117538"/>
                <a:gd name="connsiteX1" fmla="*/ 123732 w 131921"/>
                <a:gd name="connsiteY1" fmla="*/ -30 h 117538"/>
                <a:gd name="connsiteX2" fmla="*/ 123732 w 131921"/>
                <a:gd name="connsiteY2" fmla="*/ 60358 h 117538"/>
                <a:gd name="connsiteX3" fmla="*/ 78488 w 131921"/>
                <a:gd name="connsiteY3" fmla="*/ 117508 h 117538"/>
                <a:gd name="connsiteX4" fmla="*/ 120684 w 131921"/>
                <a:gd name="connsiteY4" fmla="*/ 82932 h 117538"/>
                <a:gd name="connsiteX5" fmla="*/ 132019 w 131921"/>
                <a:gd name="connsiteY5" fmla="*/ 54357 h 117538"/>
                <a:gd name="connsiteX6" fmla="*/ 12670 w 131921"/>
                <a:gd name="connsiteY6" fmla="*/ 3208 h 117538"/>
                <a:gd name="connsiteX7" fmla="*/ 12670 w 131921"/>
                <a:gd name="connsiteY7" fmla="*/ 45118 h 117538"/>
                <a:gd name="connsiteX8" fmla="*/ 12670 w 131921"/>
                <a:gd name="connsiteY8" fmla="*/ 3113 h 117538"/>
                <a:gd name="connsiteX9" fmla="*/ 97 w 131921"/>
                <a:gd name="connsiteY9" fmla="*/ 4923 h 117538"/>
                <a:gd name="connsiteX10" fmla="*/ 97 w 131921"/>
                <a:gd name="connsiteY10" fmla="*/ 17019 h 117538"/>
                <a:gd name="connsiteX11" fmla="*/ 97 w 131921"/>
                <a:gd name="connsiteY11" fmla="*/ 17019 h 11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921" h="117538">
                  <a:moveTo>
                    <a:pt x="131542" y="2160"/>
                  </a:moveTo>
                  <a:cubicBezTo>
                    <a:pt x="128971" y="1494"/>
                    <a:pt x="126304" y="827"/>
                    <a:pt x="123732" y="-30"/>
                  </a:cubicBezTo>
                  <a:lnTo>
                    <a:pt x="123732" y="60358"/>
                  </a:lnTo>
                  <a:cubicBezTo>
                    <a:pt x="123732" y="81027"/>
                    <a:pt x="96014" y="104554"/>
                    <a:pt x="78488" y="117508"/>
                  </a:cubicBezTo>
                  <a:cubicBezTo>
                    <a:pt x="94184" y="108131"/>
                    <a:pt x="108404" y="96479"/>
                    <a:pt x="120684" y="82932"/>
                  </a:cubicBezTo>
                  <a:cubicBezTo>
                    <a:pt x="127414" y="74861"/>
                    <a:pt x="131386" y="64848"/>
                    <a:pt x="132019" y="54357"/>
                  </a:cubicBezTo>
                  <a:close/>
                  <a:moveTo>
                    <a:pt x="12670" y="3208"/>
                  </a:moveTo>
                  <a:lnTo>
                    <a:pt x="12670" y="45118"/>
                  </a:lnTo>
                  <a:lnTo>
                    <a:pt x="12670" y="3113"/>
                  </a:lnTo>
                  <a:close/>
                  <a:moveTo>
                    <a:pt x="97" y="4923"/>
                  </a:moveTo>
                  <a:lnTo>
                    <a:pt x="97" y="17019"/>
                  </a:lnTo>
                  <a:lnTo>
                    <a:pt x="97" y="1701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2" name="Freeform: Shape 19">
              <a:extLst>
                <a:ext uri="{FF2B5EF4-FFF2-40B4-BE49-F238E27FC236}">
                  <a16:creationId xmlns:a16="http://schemas.microsoft.com/office/drawing/2014/main" id="{200EBDB7-FB68-BAB2-4EA8-88B65486D39D}"/>
                </a:ext>
              </a:extLst>
            </p:cNvPr>
            <p:cNvSpPr>
              <a:spLocks/>
            </p:cNvSpPr>
            <p:nvPr/>
          </p:nvSpPr>
          <p:spPr>
            <a:xfrm>
              <a:off x="5172940" y="894064"/>
              <a:ext cx="226899" cy="261640"/>
            </a:xfrm>
            <a:custGeom>
              <a:avLst/>
              <a:gdLst>
                <a:gd name="connsiteX0" fmla="*/ 130495 w 136125"/>
                <a:gd name="connsiteY0" fmla="*/ -30 h 166592"/>
                <a:gd name="connsiteX1" fmla="*/ 6670 w 136125"/>
                <a:gd name="connsiteY1" fmla="*/ -30 h 166592"/>
                <a:gd name="connsiteX2" fmla="*/ 97 w 136125"/>
                <a:gd name="connsiteY2" fmla="*/ 6447 h 166592"/>
                <a:gd name="connsiteX3" fmla="*/ 97 w 136125"/>
                <a:gd name="connsiteY3" fmla="*/ 44547 h 166592"/>
                <a:gd name="connsiteX4" fmla="*/ 97 w 136125"/>
                <a:gd name="connsiteY4" fmla="*/ 44547 h 166592"/>
                <a:gd name="connsiteX5" fmla="*/ 97 w 136125"/>
                <a:gd name="connsiteY5" fmla="*/ 88266 h 166592"/>
                <a:gd name="connsiteX6" fmla="*/ 25243 w 136125"/>
                <a:gd name="connsiteY6" fmla="*/ 134272 h 166592"/>
                <a:gd name="connsiteX7" fmla="*/ 45341 w 136125"/>
                <a:gd name="connsiteY7" fmla="*/ 151798 h 166592"/>
                <a:gd name="connsiteX8" fmla="*/ 61153 w 136125"/>
                <a:gd name="connsiteY8" fmla="*/ 163038 h 166592"/>
                <a:gd name="connsiteX9" fmla="*/ 65058 w 136125"/>
                <a:gd name="connsiteY9" fmla="*/ 165514 h 166592"/>
                <a:gd name="connsiteX10" fmla="*/ 68392 w 136125"/>
                <a:gd name="connsiteY10" fmla="*/ 166562 h 166592"/>
                <a:gd name="connsiteX11" fmla="*/ 71821 w 136125"/>
                <a:gd name="connsiteY11" fmla="*/ 165514 h 166592"/>
                <a:gd name="connsiteX12" fmla="*/ 72868 w 136125"/>
                <a:gd name="connsiteY12" fmla="*/ 164943 h 166592"/>
                <a:gd name="connsiteX13" fmla="*/ 88585 w 136125"/>
                <a:gd name="connsiteY13" fmla="*/ 153989 h 166592"/>
                <a:gd name="connsiteX14" fmla="*/ 88585 w 136125"/>
                <a:gd name="connsiteY14" fmla="*/ 153989 h 166592"/>
                <a:gd name="connsiteX15" fmla="*/ 136210 w 136125"/>
                <a:gd name="connsiteY15" fmla="*/ 88552 h 166592"/>
                <a:gd name="connsiteX16" fmla="*/ 136210 w 136125"/>
                <a:gd name="connsiteY16" fmla="*/ 6732 h 166592"/>
                <a:gd name="connsiteX17" fmla="*/ 130495 w 136125"/>
                <a:gd name="connsiteY17" fmla="*/ -30 h 166592"/>
                <a:gd name="connsiteX18" fmla="*/ 120970 w 136125"/>
                <a:gd name="connsiteY18" fmla="*/ 110650 h 166592"/>
                <a:gd name="connsiteX19" fmla="*/ 78774 w 136125"/>
                <a:gd name="connsiteY19" fmla="*/ 145226 h 166592"/>
                <a:gd name="connsiteX20" fmla="*/ 78774 w 136125"/>
                <a:gd name="connsiteY20" fmla="*/ 145226 h 166592"/>
                <a:gd name="connsiteX21" fmla="*/ 69249 w 136125"/>
                <a:gd name="connsiteY21" fmla="*/ 152084 h 166592"/>
                <a:gd name="connsiteX22" fmla="*/ 13909 w 136125"/>
                <a:gd name="connsiteY22" fmla="*/ 87981 h 166592"/>
                <a:gd name="connsiteX23" fmla="*/ 13909 w 136125"/>
                <a:gd name="connsiteY23" fmla="*/ 73407 h 166592"/>
                <a:gd name="connsiteX24" fmla="*/ 13909 w 136125"/>
                <a:gd name="connsiteY24" fmla="*/ 31497 h 166592"/>
                <a:gd name="connsiteX25" fmla="*/ 13909 w 136125"/>
                <a:gd name="connsiteY25" fmla="*/ 31497 h 166592"/>
                <a:gd name="connsiteX26" fmla="*/ 13909 w 136125"/>
                <a:gd name="connsiteY26" fmla="*/ 12924 h 166592"/>
                <a:gd name="connsiteX27" fmla="*/ 124589 w 136125"/>
                <a:gd name="connsiteY27" fmla="*/ 12924 h 166592"/>
                <a:gd name="connsiteX28" fmla="*/ 124589 w 136125"/>
                <a:gd name="connsiteY28" fmla="*/ 27783 h 166592"/>
                <a:gd name="connsiteX29" fmla="*/ 132400 w 136125"/>
                <a:gd name="connsiteY29" fmla="*/ 29973 h 166592"/>
                <a:gd name="connsiteX30" fmla="*/ 132876 w 136125"/>
                <a:gd name="connsiteY30" fmla="*/ 82361 h 166592"/>
                <a:gd name="connsiteX31" fmla="*/ 121065 w 136125"/>
                <a:gd name="connsiteY31" fmla="*/ 110650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125" h="166592">
                  <a:moveTo>
                    <a:pt x="130495" y="-30"/>
                  </a:moveTo>
                  <a:lnTo>
                    <a:pt x="6670" y="-30"/>
                  </a:lnTo>
                  <a:cubicBezTo>
                    <a:pt x="3077" y="-30"/>
                    <a:pt x="150" y="2854"/>
                    <a:pt x="97" y="6447"/>
                  </a:cubicBezTo>
                  <a:lnTo>
                    <a:pt x="97" y="44547"/>
                  </a:lnTo>
                  <a:lnTo>
                    <a:pt x="97" y="44547"/>
                  </a:lnTo>
                  <a:lnTo>
                    <a:pt x="97" y="88266"/>
                  </a:lnTo>
                  <a:cubicBezTo>
                    <a:pt x="97" y="102268"/>
                    <a:pt x="8575" y="117794"/>
                    <a:pt x="25243" y="134272"/>
                  </a:cubicBezTo>
                  <a:cubicBezTo>
                    <a:pt x="31548" y="140552"/>
                    <a:pt x="38262" y="146406"/>
                    <a:pt x="45341" y="151798"/>
                  </a:cubicBezTo>
                  <a:cubicBezTo>
                    <a:pt x="51818" y="156846"/>
                    <a:pt x="57533" y="160752"/>
                    <a:pt x="61153" y="163038"/>
                  </a:cubicBezTo>
                  <a:lnTo>
                    <a:pt x="65058" y="165514"/>
                  </a:lnTo>
                  <a:cubicBezTo>
                    <a:pt x="66067" y="166130"/>
                    <a:pt x="67211" y="166491"/>
                    <a:pt x="68392" y="166562"/>
                  </a:cubicBezTo>
                  <a:cubicBezTo>
                    <a:pt x="69607" y="166523"/>
                    <a:pt x="70791" y="166161"/>
                    <a:pt x="71821" y="165514"/>
                  </a:cubicBezTo>
                  <a:lnTo>
                    <a:pt x="72868" y="164943"/>
                  </a:lnTo>
                  <a:cubicBezTo>
                    <a:pt x="76107" y="162847"/>
                    <a:pt x="81822" y="159037"/>
                    <a:pt x="88585" y="153989"/>
                  </a:cubicBezTo>
                  <a:lnTo>
                    <a:pt x="88585" y="153989"/>
                  </a:lnTo>
                  <a:cubicBezTo>
                    <a:pt x="108301" y="139035"/>
                    <a:pt x="136210" y="113508"/>
                    <a:pt x="136210" y="88552"/>
                  </a:cubicBezTo>
                  <a:lnTo>
                    <a:pt x="136210" y="6732"/>
                  </a:lnTo>
                  <a:cubicBezTo>
                    <a:pt x="136433" y="3308"/>
                    <a:pt x="133908" y="321"/>
                    <a:pt x="130495" y="-30"/>
                  </a:cubicBezTo>
                  <a:close/>
                  <a:moveTo>
                    <a:pt x="120970" y="110650"/>
                  </a:moveTo>
                  <a:cubicBezTo>
                    <a:pt x="108690" y="124197"/>
                    <a:pt x="94470" y="135849"/>
                    <a:pt x="78774" y="145226"/>
                  </a:cubicBezTo>
                  <a:lnTo>
                    <a:pt x="78774" y="145226"/>
                  </a:lnTo>
                  <a:lnTo>
                    <a:pt x="69249" y="152084"/>
                  </a:lnTo>
                  <a:cubicBezTo>
                    <a:pt x="55914" y="143226"/>
                    <a:pt x="13909" y="113412"/>
                    <a:pt x="13909" y="87981"/>
                  </a:cubicBezTo>
                  <a:lnTo>
                    <a:pt x="13909" y="73407"/>
                  </a:lnTo>
                  <a:lnTo>
                    <a:pt x="13909" y="31497"/>
                  </a:lnTo>
                  <a:lnTo>
                    <a:pt x="13909" y="31497"/>
                  </a:lnTo>
                  <a:lnTo>
                    <a:pt x="13909" y="12924"/>
                  </a:lnTo>
                  <a:lnTo>
                    <a:pt x="124589" y="12924"/>
                  </a:lnTo>
                  <a:lnTo>
                    <a:pt x="124589" y="27783"/>
                  </a:lnTo>
                  <a:cubicBezTo>
                    <a:pt x="127161" y="28640"/>
                    <a:pt x="129828" y="29307"/>
                    <a:pt x="132400" y="29973"/>
                  </a:cubicBezTo>
                  <a:lnTo>
                    <a:pt x="132876" y="82361"/>
                  </a:lnTo>
                  <a:cubicBezTo>
                    <a:pt x="132049" y="92807"/>
                    <a:pt x="127911" y="102717"/>
                    <a:pt x="121065" y="110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3" name="Freeform: Shape 20">
              <a:extLst>
                <a:ext uri="{FF2B5EF4-FFF2-40B4-BE49-F238E27FC236}">
                  <a16:creationId xmlns:a16="http://schemas.microsoft.com/office/drawing/2014/main" id="{51B5C3B7-24EB-56A6-4E99-F0EB0C2DEB84}"/>
                </a:ext>
              </a:extLst>
            </p:cNvPr>
            <p:cNvSpPr>
              <a:spLocks/>
            </p:cNvSpPr>
            <p:nvPr/>
          </p:nvSpPr>
          <p:spPr>
            <a:xfrm>
              <a:off x="4603126" y="920691"/>
              <a:ext cx="717941" cy="669585"/>
            </a:xfrm>
            <a:custGeom>
              <a:avLst/>
              <a:gdLst>
                <a:gd name="connsiteX0" fmla="*/ 415102 w 430720"/>
                <a:gd name="connsiteY0" fmla="*/ 147893 h 426339"/>
                <a:gd name="connsiteX1" fmla="*/ 415102 w 430720"/>
                <a:gd name="connsiteY1" fmla="*/ 311151 h 426339"/>
                <a:gd name="connsiteX2" fmla="*/ 401576 w 430720"/>
                <a:gd name="connsiteY2" fmla="*/ 324582 h 426339"/>
                <a:gd name="connsiteX3" fmla="*/ 29339 w 430720"/>
                <a:gd name="connsiteY3" fmla="*/ 324582 h 426339"/>
                <a:gd name="connsiteX4" fmla="*/ 15814 w 430720"/>
                <a:gd name="connsiteY4" fmla="*/ 311151 h 426339"/>
                <a:gd name="connsiteX5" fmla="*/ 15814 w 430720"/>
                <a:gd name="connsiteY5" fmla="*/ 29211 h 426339"/>
                <a:gd name="connsiteX6" fmla="*/ 29339 w 430720"/>
                <a:gd name="connsiteY6" fmla="*/ 15781 h 426339"/>
                <a:gd name="connsiteX7" fmla="*/ 342331 w 430720"/>
                <a:gd name="connsiteY7" fmla="*/ 15781 h 426339"/>
                <a:gd name="connsiteX8" fmla="*/ 342331 w 430720"/>
                <a:gd name="connsiteY8" fmla="*/ -30 h 426339"/>
                <a:gd name="connsiteX9" fmla="*/ 21719 w 430720"/>
                <a:gd name="connsiteY9" fmla="*/ -30 h 426339"/>
                <a:gd name="connsiteX10" fmla="*/ 97 w 430720"/>
                <a:gd name="connsiteY10" fmla="*/ 21591 h 426339"/>
                <a:gd name="connsiteX11" fmla="*/ 97 w 430720"/>
                <a:gd name="connsiteY11" fmla="*/ 318771 h 426339"/>
                <a:gd name="connsiteX12" fmla="*/ 21719 w 430720"/>
                <a:gd name="connsiteY12" fmla="*/ 340298 h 426339"/>
                <a:gd name="connsiteX13" fmla="*/ 173452 w 430720"/>
                <a:gd name="connsiteY13" fmla="*/ 340298 h 426339"/>
                <a:gd name="connsiteX14" fmla="*/ 173452 w 430720"/>
                <a:gd name="connsiteY14" fmla="*/ 375445 h 426339"/>
                <a:gd name="connsiteX15" fmla="*/ 142782 w 430720"/>
                <a:gd name="connsiteY15" fmla="*/ 375445 h 426339"/>
                <a:gd name="connsiteX16" fmla="*/ 99919 w 430720"/>
                <a:gd name="connsiteY16" fmla="*/ 418403 h 426339"/>
                <a:gd name="connsiteX17" fmla="*/ 107825 w 430720"/>
                <a:gd name="connsiteY17" fmla="*/ 426309 h 426339"/>
                <a:gd name="connsiteX18" fmla="*/ 321185 w 430720"/>
                <a:gd name="connsiteY18" fmla="*/ 426309 h 426339"/>
                <a:gd name="connsiteX19" fmla="*/ 329091 w 430720"/>
                <a:gd name="connsiteY19" fmla="*/ 418403 h 426339"/>
                <a:gd name="connsiteX20" fmla="*/ 286228 w 430720"/>
                <a:gd name="connsiteY20" fmla="*/ 375445 h 426339"/>
                <a:gd name="connsiteX21" fmla="*/ 255748 w 430720"/>
                <a:gd name="connsiteY21" fmla="*/ 375445 h 426339"/>
                <a:gd name="connsiteX22" fmla="*/ 255748 w 430720"/>
                <a:gd name="connsiteY22" fmla="*/ 340298 h 426339"/>
                <a:gd name="connsiteX23" fmla="*/ 409196 w 430720"/>
                <a:gd name="connsiteY23" fmla="*/ 340298 h 426339"/>
                <a:gd name="connsiteX24" fmla="*/ 430818 w 430720"/>
                <a:gd name="connsiteY24" fmla="*/ 318771 h 426339"/>
                <a:gd name="connsiteX25" fmla="*/ 430818 w 430720"/>
                <a:gd name="connsiteY25" fmla="*/ 136939 h 426339"/>
                <a:gd name="connsiteX26" fmla="*/ 415102 w 430720"/>
                <a:gd name="connsiteY26" fmla="*/ 147893 h 426339"/>
                <a:gd name="connsiteX27" fmla="*/ 189169 w 430720"/>
                <a:gd name="connsiteY27" fmla="*/ 340298 h 426339"/>
                <a:gd name="connsiteX28" fmla="*/ 240032 w 430720"/>
                <a:gd name="connsiteY28" fmla="*/ 340298 h 426339"/>
                <a:gd name="connsiteX29" fmla="*/ 240032 w 430720"/>
                <a:gd name="connsiteY29" fmla="*/ 375445 h 426339"/>
                <a:gd name="connsiteX30" fmla="*/ 189169 w 430720"/>
                <a:gd name="connsiteY30" fmla="*/ 375445 h 426339"/>
                <a:gd name="connsiteX31" fmla="*/ 286133 w 430720"/>
                <a:gd name="connsiteY31" fmla="*/ 391161 h 426339"/>
                <a:gd name="connsiteX32" fmla="*/ 311660 w 430720"/>
                <a:gd name="connsiteY32" fmla="*/ 408878 h 426339"/>
                <a:gd name="connsiteX33" fmla="*/ 312232 w 430720"/>
                <a:gd name="connsiteY33" fmla="*/ 410497 h 426339"/>
                <a:gd name="connsiteX34" fmla="*/ 116683 w 430720"/>
                <a:gd name="connsiteY34" fmla="*/ 410497 h 426339"/>
                <a:gd name="connsiteX35" fmla="*/ 117826 w 430720"/>
                <a:gd name="connsiteY35" fmla="*/ 408878 h 426339"/>
                <a:gd name="connsiteX36" fmla="*/ 143258 w 430720"/>
                <a:gd name="connsiteY36" fmla="*/ 391161 h 426339"/>
                <a:gd name="connsiteX37" fmla="*/ 387574 w 430720"/>
                <a:gd name="connsiteY37" fmla="*/ 134748 h 426339"/>
                <a:gd name="connsiteX38" fmla="*/ 387574 w 430720"/>
                <a:gd name="connsiteY38" fmla="*/ 177230 h 426339"/>
                <a:gd name="connsiteX39" fmla="*/ 338044 w 430720"/>
                <a:gd name="connsiteY39" fmla="*/ 136939 h 426339"/>
                <a:gd name="connsiteX40" fmla="*/ 338044 w 430720"/>
                <a:gd name="connsiteY40" fmla="*/ 136272 h 426339"/>
                <a:gd name="connsiteX41" fmla="*/ 323349 w 430720"/>
                <a:gd name="connsiteY41" fmla="*/ 113692 h 426339"/>
                <a:gd name="connsiteX42" fmla="*/ 322900 w 430720"/>
                <a:gd name="connsiteY42" fmla="*/ 113603 h 426339"/>
                <a:gd name="connsiteX43" fmla="*/ 300492 w 430720"/>
                <a:gd name="connsiteY43" fmla="*/ 128560 h 426339"/>
                <a:gd name="connsiteX44" fmla="*/ 300421 w 430720"/>
                <a:gd name="connsiteY44" fmla="*/ 128938 h 426339"/>
                <a:gd name="connsiteX45" fmla="*/ 300421 w 430720"/>
                <a:gd name="connsiteY45" fmla="*/ 132462 h 426339"/>
                <a:gd name="connsiteX46" fmla="*/ 301659 w 430720"/>
                <a:gd name="connsiteY46" fmla="*/ 139225 h 426339"/>
                <a:gd name="connsiteX47" fmla="*/ 301659 w 430720"/>
                <a:gd name="connsiteY47" fmla="*/ 139892 h 426339"/>
                <a:gd name="connsiteX48" fmla="*/ 283180 w 430720"/>
                <a:gd name="connsiteY48" fmla="*/ 160371 h 426339"/>
                <a:gd name="connsiteX49" fmla="*/ 282418 w 430720"/>
                <a:gd name="connsiteY49" fmla="*/ 160371 h 426339"/>
                <a:gd name="connsiteX50" fmla="*/ 266988 w 430720"/>
                <a:gd name="connsiteY50" fmla="*/ 162657 h 426339"/>
                <a:gd name="connsiteX51" fmla="*/ 266321 w 430720"/>
                <a:gd name="connsiteY51" fmla="*/ 163133 h 426339"/>
                <a:gd name="connsiteX52" fmla="*/ 202599 w 430720"/>
                <a:gd name="connsiteY52" fmla="*/ 118746 h 426339"/>
                <a:gd name="connsiteX53" fmla="*/ 202599 w 430720"/>
                <a:gd name="connsiteY53" fmla="*/ 118080 h 426339"/>
                <a:gd name="connsiteX54" fmla="*/ 202599 w 430720"/>
                <a:gd name="connsiteY54" fmla="*/ 116079 h 426339"/>
                <a:gd name="connsiteX55" fmla="*/ 183549 w 430720"/>
                <a:gd name="connsiteY55" fmla="*/ 97029 h 426339"/>
                <a:gd name="connsiteX56" fmla="*/ 164499 w 430720"/>
                <a:gd name="connsiteY56" fmla="*/ 116079 h 426339"/>
                <a:gd name="connsiteX57" fmla="*/ 165451 w 430720"/>
                <a:gd name="connsiteY57" fmla="*/ 123128 h 426339"/>
                <a:gd name="connsiteX58" fmla="*/ 165451 w 430720"/>
                <a:gd name="connsiteY58" fmla="*/ 123890 h 426339"/>
                <a:gd name="connsiteX59" fmla="*/ 104015 w 430720"/>
                <a:gd name="connsiteY59" fmla="*/ 197328 h 426339"/>
                <a:gd name="connsiteX60" fmla="*/ 103253 w 430720"/>
                <a:gd name="connsiteY60" fmla="*/ 197328 h 426339"/>
                <a:gd name="connsiteX61" fmla="*/ 86680 w 430720"/>
                <a:gd name="connsiteY61" fmla="*/ 197328 h 426339"/>
                <a:gd name="connsiteX62" fmla="*/ 85918 w 430720"/>
                <a:gd name="connsiteY62" fmla="*/ 197328 h 426339"/>
                <a:gd name="connsiteX63" fmla="*/ 42960 w 430720"/>
                <a:gd name="connsiteY63" fmla="*/ 150846 h 426339"/>
                <a:gd name="connsiteX64" fmla="*/ 42960 w 430720"/>
                <a:gd name="connsiteY64" fmla="*/ 43213 h 426339"/>
                <a:gd name="connsiteX65" fmla="*/ 342045 w 430720"/>
                <a:gd name="connsiteY65" fmla="*/ 43213 h 426339"/>
                <a:gd name="connsiteX66" fmla="*/ 342045 w 430720"/>
                <a:gd name="connsiteY66" fmla="*/ 27878 h 426339"/>
                <a:gd name="connsiteX67" fmla="*/ 35435 w 430720"/>
                <a:gd name="connsiteY67" fmla="*/ 27878 h 426339"/>
                <a:gd name="connsiteX68" fmla="*/ 27529 w 430720"/>
                <a:gd name="connsiteY68" fmla="*/ 35784 h 426339"/>
                <a:gd name="connsiteX69" fmla="*/ 27529 w 430720"/>
                <a:gd name="connsiteY69" fmla="*/ 305055 h 426339"/>
                <a:gd name="connsiteX70" fmla="*/ 35435 w 430720"/>
                <a:gd name="connsiteY70" fmla="*/ 312961 h 426339"/>
                <a:gd name="connsiteX71" fmla="*/ 395480 w 430720"/>
                <a:gd name="connsiteY71" fmla="*/ 312961 h 426339"/>
                <a:gd name="connsiteX72" fmla="*/ 403574 w 430720"/>
                <a:gd name="connsiteY72" fmla="*/ 305248 h 426339"/>
                <a:gd name="connsiteX73" fmla="*/ 403576 w 430720"/>
                <a:gd name="connsiteY73" fmla="*/ 305055 h 426339"/>
                <a:gd name="connsiteX74" fmla="*/ 403576 w 430720"/>
                <a:gd name="connsiteY74" fmla="*/ 145988 h 426339"/>
                <a:gd name="connsiteX75" fmla="*/ 387574 w 430720"/>
                <a:gd name="connsiteY75" fmla="*/ 134748 h 426339"/>
                <a:gd name="connsiteX76" fmla="*/ 387574 w 430720"/>
                <a:gd name="connsiteY76" fmla="*/ 297150 h 426339"/>
                <a:gd name="connsiteX77" fmla="*/ 43246 w 430720"/>
                <a:gd name="connsiteY77" fmla="*/ 297150 h 426339"/>
                <a:gd name="connsiteX78" fmla="*/ 43246 w 430720"/>
                <a:gd name="connsiteY78" fmla="*/ 171896 h 426339"/>
                <a:gd name="connsiteX79" fmla="*/ 76869 w 430720"/>
                <a:gd name="connsiteY79" fmla="*/ 208281 h 426339"/>
                <a:gd name="connsiteX80" fmla="*/ 76869 w 430720"/>
                <a:gd name="connsiteY80" fmla="*/ 208853 h 426339"/>
                <a:gd name="connsiteX81" fmla="*/ 76202 w 430720"/>
                <a:gd name="connsiteY81" fmla="*/ 213806 h 426339"/>
                <a:gd name="connsiteX82" fmla="*/ 95252 w 430720"/>
                <a:gd name="connsiteY82" fmla="*/ 232856 h 426339"/>
                <a:gd name="connsiteX83" fmla="*/ 114302 w 430720"/>
                <a:gd name="connsiteY83" fmla="*/ 213806 h 426339"/>
                <a:gd name="connsiteX84" fmla="*/ 113635 w 430720"/>
                <a:gd name="connsiteY84" fmla="*/ 208758 h 426339"/>
                <a:gd name="connsiteX85" fmla="*/ 113635 w 430720"/>
                <a:gd name="connsiteY85" fmla="*/ 208186 h 426339"/>
                <a:gd name="connsiteX86" fmla="*/ 113635 w 430720"/>
                <a:gd name="connsiteY86" fmla="*/ 208186 h 426339"/>
                <a:gd name="connsiteX87" fmla="*/ 175548 w 430720"/>
                <a:gd name="connsiteY87" fmla="*/ 134177 h 426339"/>
                <a:gd name="connsiteX88" fmla="*/ 176405 w 430720"/>
                <a:gd name="connsiteY88" fmla="*/ 134177 h 426339"/>
                <a:gd name="connsiteX89" fmla="*/ 194026 w 430720"/>
                <a:gd name="connsiteY89" fmla="*/ 131891 h 426339"/>
                <a:gd name="connsiteX90" fmla="*/ 194788 w 430720"/>
                <a:gd name="connsiteY90" fmla="*/ 131891 h 426339"/>
                <a:gd name="connsiteX91" fmla="*/ 195455 w 430720"/>
                <a:gd name="connsiteY91" fmla="*/ 131891 h 426339"/>
                <a:gd name="connsiteX92" fmla="*/ 257939 w 430720"/>
                <a:gd name="connsiteY92" fmla="*/ 175420 h 426339"/>
                <a:gd name="connsiteX93" fmla="*/ 257939 w 430720"/>
                <a:gd name="connsiteY93" fmla="*/ 176087 h 426339"/>
                <a:gd name="connsiteX94" fmla="*/ 257939 w 430720"/>
                <a:gd name="connsiteY94" fmla="*/ 178944 h 426339"/>
                <a:gd name="connsiteX95" fmla="*/ 276989 w 430720"/>
                <a:gd name="connsiteY95" fmla="*/ 197994 h 426339"/>
                <a:gd name="connsiteX96" fmla="*/ 296039 w 430720"/>
                <a:gd name="connsiteY96" fmla="*/ 178944 h 426339"/>
                <a:gd name="connsiteX97" fmla="*/ 294134 w 430720"/>
                <a:gd name="connsiteY97" fmla="*/ 170562 h 426339"/>
                <a:gd name="connsiteX98" fmla="*/ 294134 w 430720"/>
                <a:gd name="connsiteY98" fmla="*/ 169896 h 426339"/>
                <a:gd name="connsiteX99" fmla="*/ 311660 w 430720"/>
                <a:gd name="connsiteY99" fmla="*/ 150846 h 426339"/>
                <a:gd name="connsiteX100" fmla="*/ 312422 w 430720"/>
                <a:gd name="connsiteY100" fmla="*/ 150846 h 426339"/>
                <a:gd name="connsiteX101" fmla="*/ 328900 w 430720"/>
                <a:gd name="connsiteY101" fmla="*/ 149417 h 426339"/>
                <a:gd name="connsiteX102" fmla="*/ 329662 w 430720"/>
                <a:gd name="connsiteY102" fmla="*/ 148941 h 426339"/>
                <a:gd name="connsiteX103" fmla="*/ 387479 w 430720"/>
                <a:gd name="connsiteY103" fmla="*/ 196566 h 42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30720" h="426339">
                  <a:moveTo>
                    <a:pt x="415102" y="147893"/>
                  </a:moveTo>
                  <a:lnTo>
                    <a:pt x="415102" y="311151"/>
                  </a:lnTo>
                  <a:cubicBezTo>
                    <a:pt x="415049" y="318584"/>
                    <a:pt x="409009" y="324582"/>
                    <a:pt x="401576" y="324582"/>
                  </a:cubicBezTo>
                  <a:lnTo>
                    <a:pt x="29339" y="324582"/>
                  </a:lnTo>
                  <a:cubicBezTo>
                    <a:pt x="21906" y="324582"/>
                    <a:pt x="15866" y="318584"/>
                    <a:pt x="15814" y="311151"/>
                  </a:cubicBezTo>
                  <a:lnTo>
                    <a:pt x="15814" y="29211"/>
                  </a:lnTo>
                  <a:cubicBezTo>
                    <a:pt x="15866" y="21779"/>
                    <a:pt x="21906" y="15781"/>
                    <a:pt x="29339" y="15781"/>
                  </a:cubicBezTo>
                  <a:lnTo>
                    <a:pt x="342331" y="15781"/>
                  </a:lnTo>
                  <a:lnTo>
                    <a:pt x="342331" y="-30"/>
                  </a:lnTo>
                  <a:lnTo>
                    <a:pt x="21719" y="-30"/>
                  </a:lnTo>
                  <a:cubicBezTo>
                    <a:pt x="9778" y="-30"/>
                    <a:pt x="97" y="9650"/>
                    <a:pt x="97" y="21591"/>
                  </a:cubicBezTo>
                  <a:lnTo>
                    <a:pt x="97" y="318771"/>
                  </a:lnTo>
                  <a:cubicBezTo>
                    <a:pt x="150" y="330676"/>
                    <a:pt x="9815" y="340298"/>
                    <a:pt x="21719" y="340298"/>
                  </a:cubicBezTo>
                  <a:lnTo>
                    <a:pt x="173452" y="340298"/>
                  </a:lnTo>
                  <a:lnTo>
                    <a:pt x="173452" y="375445"/>
                  </a:lnTo>
                  <a:lnTo>
                    <a:pt x="142782" y="375445"/>
                  </a:lnTo>
                  <a:cubicBezTo>
                    <a:pt x="119094" y="375498"/>
                    <a:pt x="99919" y="394715"/>
                    <a:pt x="99919" y="418403"/>
                  </a:cubicBezTo>
                  <a:cubicBezTo>
                    <a:pt x="99919" y="422769"/>
                    <a:pt x="103459" y="426309"/>
                    <a:pt x="107825" y="426309"/>
                  </a:cubicBezTo>
                  <a:lnTo>
                    <a:pt x="321185" y="426309"/>
                  </a:lnTo>
                  <a:cubicBezTo>
                    <a:pt x="325551" y="426309"/>
                    <a:pt x="329091" y="422769"/>
                    <a:pt x="329091" y="418403"/>
                  </a:cubicBezTo>
                  <a:cubicBezTo>
                    <a:pt x="329091" y="394715"/>
                    <a:pt x="309916" y="375498"/>
                    <a:pt x="286228" y="375445"/>
                  </a:cubicBezTo>
                  <a:lnTo>
                    <a:pt x="255748" y="375445"/>
                  </a:lnTo>
                  <a:lnTo>
                    <a:pt x="255748" y="340298"/>
                  </a:lnTo>
                  <a:lnTo>
                    <a:pt x="409196" y="340298"/>
                  </a:lnTo>
                  <a:cubicBezTo>
                    <a:pt x="421100" y="340298"/>
                    <a:pt x="430765" y="330676"/>
                    <a:pt x="430818" y="318771"/>
                  </a:cubicBezTo>
                  <a:lnTo>
                    <a:pt x="430818" y="136939"/>
                  </a:lnTo>
                  <a:cubicBezTo>
                    <a:pt x="424055" y="142178"/>
                    <a:pt x="418340" y="145797"/>
                    <a:pt x="415102" y="147893"/>
                  </a:cubicBezTo>
                  <a:close/>
                  <a:moveTo>
                    <a:pt x="189169" y="340298"/>
                  </a:moveTo>
                  <a:lnTo>
                    <a:pt x="240032" y="340298"/>
                  </a:lnTo>
                  <a:lnTo>
                    <a:pt x="240032" y="375445"/>
                  </a:lnTo>
                  <a:lnTo>
                    <a:pt x="189169" y="375445"/>
                  </a:lnTo>
                  <a:close/>
                  <a:moveTo>
                    <a:pt x="286133" y="391161"/>
                  </a:moveTo>
                  <a:cubicBezTo>
                    <a:pt x="297480" y="391241"/>
                    <a:pt x="307616" y="398276"/>
                    <a:pt x="311660" y="408878"/>
                  </a:cubicBezTo>
                  <a:lnTo>
                    <a:pt x="312232" y="410497"/>
                  </a:lnTo>
                  <a:lnTo>
                    <a:pt x="116683" y="410497"/>
                  </a:lnTo>
                  <a:lnTo>
                    <a:pt x="117826" y="408878"/>
                  </a:lnTo>
                  <a:cubicBezTo>
                    <a:pt x="121835" y="398290"/>
                    <a:pt x="131938" y="391253"/>
                    <a:pt x="143258" y="391161"/>
                  </a:cubicBezTo>
                  <a:close/>
                  <a:moveTo>
                    <a:pt x="387574" y="134748"/>
                  </a:moveTo>
                  <a:lnTo>
                    <a:pt x="387574" y="177230"/>
                  </a:lnTo>
                  <a:lnTo>
                    <a:pt x="338044" y="136939"/>
                  </a:lnTo>
                  <a:lnTo>
                    <a:pt x="338044" y="136272"/>
                  </a:lnTo>
                  <a:cubicBezTo>
                    <a:pt x="340222" y="125979"/>
                    <a:pt x="333643" y="115870"/>
                    <a:pt x="323349" y="113692"/>
                  </a:cubicBezTo>
                  <a:cubicBezTo>
                    <a:pt x="323200" y="113661"/>
                    <a:pt x="323050" y="113631"/>
                    <a:pt x="322900" y="113603"/>
                  </a:cubicBezTo>
                  <a:cubicBezTo>
                    <a:pt x="312582" y="111546"/>
                    <a:pt x="302549" y="118242"/>
                    <a:pt x="300492" y="128560"/>
                  </a:cubicBezTo>
                  <a:cubicBezTo>
                    <a:pt x="300467" y="128686"/>
                    <a:pt x="300444" y="128812"/>
                    <a:pt x="300421" y="128938"/>
                  </a:cubicBezTo>
                  <a:cubicBezTo>
                    <a:pt x="300327" y="130111"/>
                    <a:pt x="300327" y="131290"/>
                    <a:pt x="300421" y="132462"/>
                  </a:cubicBezTo>
                  <a:cubicBezTo>
                    <a:pt x="300453" y="134770"/>
                    <a:pt x="300871" y="137056"/>
                    <a:pt x="301659" y="139225"/>
                  </a:cubicBezTo>
                  <a:lnTo>
                    <a:pt x="301659" y="139892"/>
                  </a:lnTo>
                  <a:lnTo>
                    <a:pt x="283180" y="160371"/>
                  </a:lnTo>
                  <a:lnTo>
                    <a:pt x="282418" y="160371"/>
                  </a:lnTo>
                  <a:cubicBezTo>
                    <a:pt x="277184" y="158895"/>
                    <a:pt x="271569" y="159727"/>
                    <a:pt x="266988" y="162657"/>
                  </a:cubicBezTo>
                  <a:lnTo>
                    <a:pt x="266321" y="163133"/>
                  </a:lnTo>
                  <a:lnTo>
                    <a:pt x="202599" y="118746"/>
                  </a:lnTo>
                  <a:lnTo>
                    <a:pt x="202599" y="118080"/>
                  </a:lnTo>
                  <a:cubicBezTo>
                    <a:pt x="202646" y="117414"/>
                    <a:pt x="202646" y="116745"/>
                    <a:pt x="202599" y="116079"/>
                  </a:cubicBezTo>
                  <a:cubicBezTo>
                    <a:pt x="202599" y="105558"/>
                    <a:pt x="194070" y="97029"/>
                    <a:pt x="183549" y="97029"/>
                  </a:cubicBezTo>
                  <a:cubicBezTo>
                    <a:pt x="173028" y="97029"/>
                    <a:pt x="164499" y="105558"/>
                    <a:pt x="164499" y="116079"/>
                  </a:cubicBezTo>
                  <a:cubicBezTo>
                    <a:pt x="164334" y="118469"/>
                    <a:pt x="164658" y="120868"/>
                    <a:pt x="165451" y="123128"/>
                  </a:cubicBezTo>
                  <a:lnTo>
                    <a:pt x="165451" y="123890"/>
                  </a:lnTo>
                  <a:lnTo>
                    <a:pt x="104015" y="197328"/>
                  </a:lnTo>
                  <a:lnTo>
                    <a:pt x="103253" y="197328"/>
                  </a:lnTo>
                  <a:cubicBezTo>
                    <a:pt x="98018" y="194799"/>
                    <a:pt x="91915" y="194799"/>
                    <a:pt x="86680" y="197328"/>
                  </a:cubicBezTo>
                  <a:lnTo>
                    <a:pt x="85918" y="197328"/>
                  </a:lnTo>
                  <a:lnTo>
                    <a:pt x="42960" y="150846"/>
                  </a:lnTo>
                  <a:lnTo>
                    <a:pt x="42960" y="43213"/>
                  </a:lnTo>
                  <a:lnTo>
                    <a:pt x="342045" y="43213"/>
                  </a:lnTo>
                  <a:lnTo>
                    <a:pt x="342045" y="27878"/>
                  </a:lnTo>
                  <a:lnTo>
                    <a:pt x="35435" y="27878"/>
                  </a:lnTo>
                  <a:cubicBezTo>
                    <a:pt x="31069" y="27878"/>
                    <a:pt x="27529" y="31417"/>
                    <a:pt x="27529" y="35784"/>
                  </a:cubicBezTo>
                  <a:lnTo>
                    <a:pt x="27529" y="305055"/>
                  </a:lnTo>
                  <a:cubicBezTo>
                    <a:pt x="27529" y="309422"/>
                    <a:pt x="31069" y="312961"/>
                    <a:pt x="35435" y="312961"/>
                  </a:cubicBezTo>
                  <a:lnTo>
                    <a:pt x="395480" y="312961"/>
                  </a:lnTo>
                  <a:cubicBezTo>
                    <a:pt x="399845" y="313066"/>
                    <a:pt x="403469" y="309613"/>
                    <a:pt x="403574" y="305248"/>
                  </a:cubicBezTo>
                  <a:cubicBezTo>
                    <a:pt x="403575" y="305184"/>
                    <a:pt x="403576" y="305119"/>
                    <a:pt x="403576" y="305055"/>
                  </a:cubicBezTo>
                  <a:lnTo>
                    <a:pt x="403576" y="145988"/>
                  </a:lnTo>
                  <a:cubicBezTo>
                    <a:pt x="399766" y="143702"/>
                    <a:pt x="394051" y="139797"/>
                    <a:pt x="387574" y="134748"/>
                  </a:cubicBezTo>
                  <a:close/>
                  <a:moveTo>
                    <a:pt x="387574" y="297150"/>
                  </a:moveTo>
                  <a:lnTo>
                    <a:pt x="43246" y="297150"/>
                  </a:lnTo>
                  <a:lnTo>
                    <a:pt x="43246" y="171896"/>
                  </a:lnTo>
                  <a:lnTo>
                    <a:pt x="76869" y="208281"/>
                  </a:lnTo>
                  <a:lnTo>
                    <a:pt x="76869" y="208853"/>
                  </a:lnTo>
                  <a:cubicBezTo>
                    <a:pt x="76414" y="210465"/>
                    <a:pt x="76189" y="212131"/>
                    <a:pt x="76202" y="213806"/>
                  </a:cubicBezTo>
                  <a:cubicBezTo>
                    <a:pt x="76202" y="224327"/>
                    <a:pt x="84731" y="232856"/>
                    <a:pt x="95252" y="232856"/>
                  </a:cubicBezTo>
                  <a:cubicBezTo>
                    <a:pt x="105773" y="232856"/>
                    <a:pt x="114302" y="224327"/>
                    <a:pt x="114302" y="213806"/>
                  </a:cubicBezTo>
                  <a:cubicBezTo>
                    <a:pt x="114321" y="212100"/>
                    <a:pt x="114097" y="210400"/>
                    <a:pt x="113635" y="208758"/>
                  </a:cubicBezTo>
                  <a:lnTo>
                    <a:pt x="113635" y="208186"/>
                  </a:lnTo>
                  <a:lnTo>
                    <a:pt x="113635" y="208186"/>
                  </a:lnTo>
                  <a:lnTo>
                    <a:pt x="175548" y="134177"/>
                  </a:lnTo>
                  <a:lnTo>
                    <a:pt x="176405" y="134177"/>
                  </a:lnTo>
                  <a:cubicBezTo>
                    <a:pt x="182296" y="136369"/>
                    <a:pt x="188890" y="135513"/>
                    <a:pt x="194026" y="131891"/>
                  </a:cubicBezTo>
                  <a:lnTo>
                    <a:pt x="194788" y="131891"/>
                  </a:lnTo>
                  <a:lnTo>
                    <a:pt x="195455" y="131891"/>
                  </a:lnTo>
                  <a:lnTo>
                    <a:pt x="257939" y="175420"/>
                  </a:lnTo>
                  <a:lnTo>
                    <a:pt x="257939" y="176087"/>
                  </a:lnTo>
                  <a:cubicBezTo>
                    <a:pt x="257939" y="177039"/>
                    <a:pt x="257939" y="177992"/>
                    <a:pt x="257939" y="178944"/>
                  </a:cubicBezTo>
                  <a:cubicBezTo>
                    <a:pt x="257939" y="189466"/>
                    <a:pt x="266468" y="197994"/>
                    <a:pt x="276989" y="197994"/>
                  </a:cubicBezTo>
                  <a:cubicBezTo>
                    <a:pt x="287510" y="197994"/>
                    <a:pt x="296039" y="189466"/>
                    <a:pt x="296039" y="178944"/>
                  </a:cubicBezTo>
                  <a:cubicBezTo>
                    <a:pt x="296031" y="176044"/>
                    <a:pt x="295381" y="173181"/>
                    <a:pt x="294134" y="170562"/>
                  </a:cubicBezTo>
                  <a:lnTo>
                    <a:pt x="294134" y="169896"/>
                  </a:lnTo>
                  <a:lnTo>
                    <a:pt x="311660" y="150846"/>
                  </a:lnTo>
                  <a:lnTo>
                    <a:pt x="312422" y="150846"/>
                  </a:lnTo>
                  <a:cubicBezTo>
                    <a:pt x="317846" y="152903"/>
                    <a:pt x="323911" y="152377"/>
                    <a:pt x="328900" y="149417"/>
                  </a:cubicBezTo>
                  <a:lnTo>
                    <a:pt x="329662" y="148941"/>
                  </a:lnTo>
                  <a:lnTo>
                    <a:pt x="387479" y="19656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4" name="TextBox 87">
              <a:extLst>
                <a:ext uri="{FF2B5EF4-FFF2-40B4-BE49-F238E27FC236}">
                  <a16:creationId xmlns:a16="http://schemas.microsoft.com/office/drawing/2014/main" id="{AC77C6B8-0C31-0873-DCD4-DC51570C542E}"/>
                </a:ext>
              </a:extLst>
            </p:cNvPr>
            <p:cNvSpPr txBox="1"/>
            <p:nvPr/>
          </p:nvSpPr>
          <p:spPr>
            <a:xfrm>
              <a:off x="1234318" y="1629552"/>
              <a:ext cx="1710146" cy="5594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  <a:cs typeface="Arial" pitchFamily="34" charset="0"/>
                </a:rPr>
                <a:t>Data Loss Prevention </a:t>
              </a:r>
              <a:endParaRPr lang="en-US" sz="1050" dirty="0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35" name="TextBox 287">
              <a:extLst>
                <a:ext uri="{FF2B5EF4-FFF2-40B4-BE49-F238E27FC236}">
                  <a16:creationId xmlns:a16="http://schemas.microsoft.com/office/drawing/2014/main" id="{64E51347-9D33-E959-E674-8D038255626E}"/>
                </a:ext>
              </a:extLst>
            </p:cNvPr>
            <p:cNvSpPr txBox="1"/>
            <p:nvPr/>
          </p:nvSpPr>
          <p:spPr>
            <a:xfrm>
              <a:off x="2857142" y="1636212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  <a:cs typeface="Arial" pitchFamily="34" charset="0"/>
                </a:rPr>
                <a:t>Fidelis Network</a:t>
              </a:r>
            </a:p>
          </p:txBody>
        </p:sp>
        <p:sp>
          <p:nvSpPr>
            <p:cNvPr id="152" name="TextBox 286">
              <a:extLst>
                <a:ext uri="{FF2B5EF4-FFF2-40B4-BE49-F238E27FC236}">
                  <a16:creationId xmlns:a16="http://schemas.microsoft.com/office/drawing/2014/main" id="{E0D3E4CC-DFC5-CCC3-450F-2DFDB83AD20A}"/>
                </a:ext>
              </a:extLst>
            </p:cNvPr>
            <p:cNvSpPr txBox="1"/>
            <p:nvPr/>
          </p:nvSpPr>
          <p:spPr>
            <a:xfrm>
              <a:off x="4301376" y="1647877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  <a:cs typeface="Arial" pitchFamily="34" charset="0"/>
                </a:rPr>
                <a:t>Fidelis Endpoint </a:t>
              </a:r>
            </a:p>
          </p:txBody>
        </p:sp>
        <p:sp>
          <p:nvSpPr>
            <p:cNvPr id="153" name="TextBox 288">
              <a:extLst>
                <a:ext uri="{FF2B5EF4-FFF2-40B4-BE49-F238E27FC236}">
                  <a16:creationId xmlns:a16="http://schemas.microsoft.com/office/drawing/2014/main" id="{F1D6696D-6DB7-20A9-131C-4E714B4B5637}"/>
                </a:ext>
              </a:extLst>
            </p:cNvPr>
            <p:cNvSpPr txBox="1"/>
            <p:nvPr/>
          </p:nvSpPr>
          <p:spPr>
            <a:xfrm>
              <a:off x="5768796" y="1641159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  <a:cs typeface="Arial" pitchFamily="34" charset="0"/>
                </a:rPr>
                <a:t>Fidelis Deception</a:t>
              </a:r>
              <a:endParaRPr lang="en-US" sz="1050" dirty="0">
                <a:solidFill>
                  <a:srgbClr val="2A3848"/>
                </a:solidFill>
                <a:latin typeface="Arial" panose="020B0604020202020204"/>
              </a:endParaRPr>
            </a:p>
          </p:txBody>
        </p:sp>
        <p:sp>
          <p:nvSpPr>
            <p:cNvPr id="154" name="TextBox 285">
              <a:extLst>
                <a:ext uri="{FF2B5EF4-FFF2-40B4-BE49-F238E27FC236}">
                  <a16:creationId xmlns:a16="http://schemas.microsoft.com/office/drawing/2014/main" id="{21A788B3-B333-C1D6-7A65-859771C5D2D7}"/>
                </a:ext>
              </a:extLst>
            </p:cNvPr>
            <p:cNvSpPr txBox="1"/>
            <p:nvPr/>
          </p:nvSpPr>
          <p:spPr>
            <a:xfrm>
              <a:off x="7359607" y="1534647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</a:rPr>
                <a:t>Fidelis Elevate / Active XDR</a:t>
              </a:r>
            </a:p>
          </p:txBody>
        </p:sp>
        <p:sp>
          <p:nvSpPr>
            <p:cNvPr id="155" name="TextBox 291">
              <a:extLst>
                <a:ext uri="{FF2B5EF4-FFF2-40B4-BE49-F238E27FC236}">
                  <a16:creationId xmlns:a16="http://schemas.microsoft.com/office/drawing/2014/main" id="{9E21E407-4C9D-AFC2-34D9-031255277746}"/>
                </a:ext>
              </a:extLst>
            </p:cNvPr>
            <p:cNvSpPr txBox="1"/>
            <p:nvPr/>
          </p:nvSpPr>
          <p:spPr>
            <a:xfrm>
              <a:off x="8869295" y="1538406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2A3848"/>
                  </a:solidFill>
                  <a:latin typeface="Arial" panose="020B0604020202020204"/>
                </a:rPr>
                <a:t>Fidelis Halo</a:t>
              </a:r>
            </a:p>
          </p:txBody>
        </p:sp>
        <p:sp>
          <p:nvSpPr>
            <p:cNvPr id="165" name="TextBox 7">
              <a:extLst>
                <a:ext uri="{FF2B5EF4-FFF2-40B4-BE49-F238E27FC236}">
                  <a16:creationId xmlns:a16="http://schemas.microsoft.com/office/drawing/2014/main" id="{ADFF5C59-6F6D-6838-E576-2EFC9B5BA2B4}"/>
                </a:ext>
              </a:extLst>
            </p:cNvPr>
            <p:cNvSpPr txBox="1"/>
            <p:nvPr/>
          </p:nvSpPr>
          <p:spPr>
            <a:xfrm>
              <a:off x="10314590" y="1564584"/>
              <a:ext cx="1401966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/>
              </a:pPr>
              <a:r>
                <a:rPr lang="en-US" sz="1050">
                  <a:solidFill>
                    <a:srgbClr val="2A3848"/>
                  </a:solidFill>
                  <a:latin typeface="Arial" panose="020B0604020202020204"/>
                </a:rPr>
                <a:t>Fidelis Decryption</a:t>
              </a:r>
            </a:p>
          </p:txBody>
        </p:sp>
        <p:sp>
          <p:nvSpPr>
            <p:cNvPr id="156" name="Šrafovaná šipka vpravo 67">
              <a:extLst>
                <a:ext uri="{FF2B5EF4-FFF2-40B4-BE49-F238E27FC236}">
                  <a16:creationId xmlns:a16="http://schemas.microsoft.com/office/drawing/2014/main" id="{464C3BBA-8C66-73E6-DA64-5D556E867D4E}"/>
                </a:ext>
              </a:extLst>
            </p:cNvPr>
            <p:cNvSpPr/>
            <p:nvPr/>
          </p:nvSpPr>
          <p:spPr>
            <a:xfrm>
              <a:off x="2600016" y="1136700"/>
              <a:ext cx="370272" cy="208181"/>
            </a:xfrm>
            <a:prstGeom prst="strip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Šrafovaná šipka vpravo 69">
              <a:extLst>
                <a:ext uri="{FF2B5EF4-FFF2-40B4-BE49-F238E27FC236}">
                  <a16:creationId xmlns:a16="http://schemas.microsoft.com/office/drawing/2014/main" id="{6BAFB81F-FC16-D751-C047-00FEF476B50E}"/>
                </a:ext>
              </a:extLst>
            </p:cNvPr>
            <p:cNvSpPr/>
            <p:nvPr/>
          </p:nvSpPr>
          <p:spPr>
            <a:xfrm>
              <a:off x="6995812" y="1121908"/>
              <a:ext cx="370272" cy="208181"/>
            </a:xfrm>
            <a:prstGeom prst="strip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Kříž 71">
              <a:extLst>
                <a:ext uri="{FF2B5EF4-FFF2-40B4-BE49-F238E27FC236}">
                  <a16:creationId xmlns:a16="http://schemas.microsoft.com/office/drawing/2014/main" id="{2D44A3DF-E7BF-EC9C-3DC0-937852195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19" y="1132371"/>
              <a:ext cx="216000" cy="216000"/>
            </a:xfrm>
            <a:prstGeom prst="plu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Kříž 74">
              <a:extLst>
                <a:ext uri="{FF2B5EF4-FFF2-40B4-BE49-F238E27FC236}">
                  <a16:creationId xmlns:a16="http://schemas.microsoft.com/office/drawing/2014/main" id="{827AC226-E93F-7F10-84B3-D0C548110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9417" y="1136630"/>
              <a:ext cx="216000" cy="216000"/>
            </a:xfrm>
            <a:prstGeom prst="plu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Kříž 75">
              <a:extLst>
                <a:ext uri="{FF2B5EF4-FFF2-40B4-BE49-F238E27FC236}">
                  <a16:creationId xmlns:a16="http://schemas.microsoft.com/office/drawing/2014/main" id="{E5D077DA-E0ED-BA85-FE7F-039E5D7A2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3505" y="1078419"/>
              <a:ext cx="216000" cy="216000"/>
            </a:xfrm>
            <a:prstGeom prst="plu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Kříž 121">
              <a:extLst>
                <a:ext uri="{FF2B5EF4-FFF2-40B4-BE49-F238E27FC236}">
                  <a16:creationId xmlns:a16="http://schemas.microsoft.com/office/drawing/2014/main" id="{0839FE30-4FFC-49A7-6202-B94ED6F744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8947" y="1080875"/>
              <a:ext cx="216000" cy="216000"/>
            </a:xfrm>
            <a:prstGeom prst="plu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Graphic 248">
              <a:extLst>
                <a:ext uri="{FF2B5EF4-FFF2-40B4-BE49-F238E27FC236}">
                  <a16:creationId xmlns:a16="http://schemas.microsoft.com/office/drawing/2014/main" id="{91176E44-126D-4E48-F556-A4AD071FBED4}"/>
                </a:ext>
              </a:extLst>
            </p:cNvPr>
            <p:cNvSpPr/>
            <p:nvPr/>
          </p:nvSpPr>
          <p:spPr>
            <a:xfrm>
              <a:off x="9146249" y="787499"/>
              <a:ext cx="871366" cy="735142"/>
            </a:xfrm>
            <a:custGeom>
              <a:avLst/>
              <a:gdLst>
                <a:gd name="connsiteX0" fmla="*/ 5615123 w 5708514"/>
                <a:gd name="connsiteY0" fmla="*/ 2854420 h 4816081"/>
                <a:gd name="connsiteX1" fmla="*/ 5374427 w 5708514"/>
                <a:gd name="connsiteY1" fmla="*/ 2746216 h 4816081"/>
                <a:gd name="connsiteX2" fmla="*/ 5127919 w 5708514"/>
                <a:gd name="connsiteY2" fmla="*/ 2839942 h 4816081"/>
                <a:gd name="connsiteX3" fmla="*/ 5029431 w 5708514"/>
                <a:gd name="connsiteY3" fmla="*/ 3010059 h 4816081"/>
                <a:gd name="connsiteX4" fmla="*/ 4618427 w 5708514"/>
                <a:gd name="connsiteY4" fmla="*/ 3010059 h 4816081"/>
                <a:gd name="connsiteX5" fmla="*/ 4619951 w 5708514"/>
                <a:gd name="connsiteY5" fmla="*/ 2981960 h 4816081"/>
                <a:gd name="connsiteX6" fmla="*/ 4128842 w 5708514"/>
                <a:gd name="connsiteY6" fmla="*/ 2242534 h 4816081"/>
                <a:gd name="connsiteX7" fmla="*/ 4118841 w 5708514"/>
                <a:gd name="connsiteY7" fmla="*/ 2239391 h 4816081"/>
                <a:gd name="connsiteX8" fmla="*/ 4091123 w 5708514"/>
                <a:gd name="connsiteY8" fmla="*/ 2229866 h 4816081"/>
                <a:gd name="connsiteX9" fmla="*/ 4095314 w 5708514"/>
                <a:gd name="connsiteY9" fmla="*/ 2189575 h 4816081"/>
                <a:gd name="connsiteX10" fmla="*/ 4026925 w 5708514"/>
                <a:gd name="connsiteY10" fmla="*/ 1758474 h 4816081"/>
                <a:gd name="connsiteX11" fmla="*/ 4538131 w 5708514"/>
                <a:gd name="connsiteY11" fmla="*/ 1356709 h 4816081"/>
                <a:gd name="connsiteX12" fmla="*/ 4569850 w 5708514"/>
                <a:gd name="connsiteY12" fmla="*/ 1382998 h 4816081"/>
                <a:gd name="connsiteX13" fmla="*/ 4762541 w 5708514"/>
                <a:gd name="connsiteY13" fmla="*/ 1442434 h 4816081"/>
                <a:gd name="connsiteX14" fmla="*/ 4828263 w 5708514"/>
                <a:gd name="connsiteY14" fmla="*/ 1436148 h 4816081"/>
                <a:gd name="connsiteX15" fmla="*/ 5113870 w 5708514"/>
                <a:gd name="connsiteY15" fmla="*/ 1030164 h 4816081"/>
                <a:gd name="connsiteX16" fmla="*/ 4707886 w 5708514"/>
                <a:gd name="connsiteY16" fmla="*/ 744557 h 4816081"/>
                <a:gd name="connsiteX17" fmla="*/ 4422279 w 5708514"/>
                <a:gd name="connsiteY17" fmla="*/ 1150541 h 4816081"/>
                <a:gd name="connsiteX18" fmla="*/ 4458693 w 5708514"/>
                <a:gd name="connsiteY18" fmla="*/ 1256125 h 4816081"/>
                <a:gd name="connsiteX19" fmla="*/ 3963393 w 5708514"/>
                <a:gd name="connsiteY19" fmla="*/ 1645412 h 4816081"/>
                <a:gd name="connsiteX20" fmla="*/ 3870619 w 5708514"/>
                <a:gd name="connsiteY20" fmla="*/ 1527588 h 4816081"/>
                <a:gd name="connsiteX21" fmla="*/ 3349602 w 5708514"/>
                <a:gd name="connsiteY21" fmla="*/ 1307846 h 4816081"/>
                <a:gd name="connsiteX22" fmla="*/ 3055660 w 5708514"/>
                <a:gd name="connsiteY22" fmla="*/ 1370902 h 4816081"/>
                <a:gd name="connsiteX23" fmla="*/ 3274735 w 5708514"/>
                <a:gd name="connsiteY23" fmla="*/ 686435 h 4816081"/>
                <a:gd name="connsiteX24" fmla="*/ 3660984 w 5708514"/>
                <a:gd name="connsiteY24" fmla="*/ 390557 h 4816081"/>
                <a:gd name="connsiteX25" fmla="*/ 3657640 w 5708514"/>
                <a:gd name="connsiteY25" fmla="*/ 279718 h 4816081"/>
                <a:gd name="connsiteX26" fmla="*/ 3657640 w 5708514"/>
                <a:gd name="connsiteY26" fmla="*/ 279718 h 4816081"/>
                <a:gd name="connsiteX27" fmla="*/ 3253933 w 5708514"/>
                <a:gd name="connsiteY27" fmla="*/ 6219 h 4816081"/>
                <a:gd name="connsiteX28" fmla="*/ 2980432 w 5708514"/>
                <a:gd name="connsiteY28" fmla="*/ 409925 h 4816081"/>
                <a:gd name="connsiteX29" fmla="*/ 3125574 w 5708514"/>
                <a:gd name="connsiteY29" fmla="*/ 630238 h 4816081"/>
                <a:gd name="connsiteX30" fmla="*/ 3153482 w 5708514"/>
                <a:gd name="connsiteY30" fmla="*/ 646240 h 4816081"/>
                <a:gd name="connsiteX31" fmla="*/ 2932978 w 5708514"/>
                <a:gd name="connsiteY31" fmla="*/ 1334611 h 4816081"/>
                <a:gd name="connsiteX32" fmla="*/ 2049154 w 5708514"/>
                <a:gd name="connsiteY32" fmla="*/ 791686 h 4816081"/>
                <a:gd name="connsiteX33" fmla="*/ 1981526 w 5708514"/>
                <a:gd name="connsiteY33" fmla="*/ 791686 h 4816081"/>
                <a:gd name="connsiteX34" fmla="*/ 1057601 w 5708514"/>
                <a:gd name="connsiteY34" fmla="*/ 1552734 h 4816081"/>
                <a:gd name="connsiteX35" fmla="*/ 686698 w 5708514"/>
                <a:gd name="connsiteY35" fmla="*/ 1287367 h 4816081"/>
                <a:gd name="connsiteX36" fmla="*/ 527822 w 5708514"/>
                <a:gd name="connsiteY36" fmla="*/ 827920 h 4816081"/>
                <a:gd name="connsiteX37" fmla="*/ 312174 w 5708514"/>
                <a:gd name="connsiteY37" fmla="*/ 799592 h 4816081"/>
                <a:gd name="connsiteX38" fmla="*/ 39096 w 5708514"/>
                <a:gd name="connsiteY38" fmla="*/ 1203747 h 4816081"/>
                <a:gd name="connsiteX39" fmla="*/ 376373 w 5708514"/>
                <a:gd name="connsiteY39" fmla="*/ 1483106 h 4816081"/>
                <a:gd name="connsiteX40" fmla="*/ 442191 w 5708514"/>
                <a:gd name="connsiteY40" fmla="*/ 1476820 h 4816081"/>
                <a:gd name="connsiteX41" fmla="*/ 611164 w 5708514"/>
                <a:gd name="connsiteY41" fmla="*/ 1390428 h 4816081"/>
                <a:gd name="connsiteX42" fmla="*/ 1024549 w 5708514"/>
                <a:gd name="connsiteY42" fmla="*/ 1686370 h 4816081"/>
                <a:gd name="connsiteX43" fmla="*/ 1004832 w 5708514"/>
                <a:gd name="connsiteY43" fmla="*/ 1957642 h 4816081"/>
                <a:gd name="connsiteX44" fmla="*/ 1018453 w 5708514"/>
                <a:gd name="connsiteY44" fmla="*/ 2087086 h 4816081"/>
                <a:gd name="connsiteX45" fmla="*/ 1026835 w 5708514"/>
                <a:gd name="connsiteY45" fmla="*/ 2134711 h 4816081"/>
                <a:gd name="connsiteX46" fmla="*/ 979210 w 5708514"/>
                <a:gd name="connsiteY46" fmla="*/ 2144713 h 4816081"/>
                <a:gd name="connsiteX47" fmla="*/ 360752 w 5708514"/>
                <a:gd name="connsiteY47" fmla="*/ 2939669 h 4816081"/>
                <a:gd name="connsiteX48" fmla="*/ 591924 w 5708514"/>
                <a:gd name="connsiteY48" fmla="*/ 3531743 h 4816081"/>
                <a:gd name="connsiteX49" fmla="*/ 884246 w 5708514"/>
                <a:gd name="connsiteY49" fmla="*/ 3715481 h 4816081"/>
                <a:gd name="connsiteX50" fmla="*/ 636501 w 5708514"/>
                <a:gd name="connsiteY50" fmla="*/ 4008850 h 4816081"/>
                <a:gd name="connsiteX51" fmla="*/ 52895 w 5708514"/>
                <a:gd name="connsiteY51" fmla="*/ 4179529 h 4816081"/>
                <a:gd name="connsiteX52" fmla="*/ 223578 w 5708514"/>
                <a:gd name="connsiteY52" fmla="*/ 4763135 h 4816081"/>
                <a:gd name="connsiteX53" fmla="*/ 807184 w 5708514"/>
                <a:gd name="connsiteY53" fmla="*/ 4592457 h 4816081"/>
                <a:gd name="connsiteX54" fmla="*/ 825096 w 5708514"/>
                <a:gd name="connsiteY54" fmla="*/ 4216305 h 4816081"/>
                <a:gd name="connsiteX55" fmla="*/ 825096 w 5708514"/>
                <a:gd name="connsiteY55" fmla="*/ 4216305 h 4816081"/>
                <a:gd name="connsiteX56" fmla="*/ 738228 w 5708514"/>
                <a:gd name="connsiteY56" fmla="*/ 4086670 h 4816081"/>
                <a:gd name="connsiteX57" fmla="*/ 1023978 w 5708514"/>
                <a:gd name="connsiteY57" fmla="*/ 3748627 h 4816081"/>
                <a:gd name="connsiteX58" fmla="*/ 1124086 w 5708514"/>
                <a:gd name="connsiteY58" fmla="*/ 3756343 h 4816081"/>
                <a:gd name="connsiteX59" fmla="*/ 3897480 w 5708514"/>
                <a:gd name="connsiteY59" fmla="*/ 3756343 h 4816081"/>
                <a:gd name="connsiteX60" fmla="*/ 4603759 w 5708514"/>
                <a:gd name="connsiteY60" fmla="*/ 3137218 h 4816081"/>
                <a:gd name="connsiteX61" fmla="*/ 5022858 w 5708514"/>
                <a:gd name="connsiteY61" fmla="*/ 3137218 h 4816081"/>
                <a:gd name="connsiteX62" fmla="*/ 5411136 w 5708514"/>
                <a:gd name="connsiteY62" fmla="*/ 3431321 h 4816081"/>
                <a:gd name="connsiteX63" fmla="*/ 5705239 w 5708514"/>
                <a:gd name="connsiteY63" fmla="*/ 3043044 h 4816081"/>
                <a:gd name="connsiteX64" fmla="*/ 5614647 w 5708514"/>
                <a:gd name="connsiteY64" fmla="*/ 2853849 h 4816081"/>
                <a:gd name="connsiteX65" fmla="*/ 4583280 w 5708514"/>
                <a:gd name="connsiteY65" fmla="*/ 975043 h 4816081"/>
                <a:gd name="connsiteX66" fmla="*/ 4884794 w 5708514"/>
                <a:gd name="connsiteY66" fmla="*/ 917331 h 4816081"/>
                <a:gd name="connsiteX67" fmla="*/ 4976091 w 5708514"/>
                <a:gd name="connsiteY67" fmla="*/ 1056100 h 4816081"/>
                <a:gd name="connsiteX68" fmla="*/ 4976091 w 5708514"/>
                <a:gd name="connsiteY68" fmla="*/ 1056100 h 4816081"/>
                <a:gd name="connsiteX69" fmla="*/ 4803726 w 5708514"/>
                <a:gd name="connsiteY69" fmla="*/ 1309970 h 4816081"/>
                <a:gd name="connsiteX70" fmla="*/ 4549857 w 5708514"/>
                <a:gd name="connsiteY70" fmla="*/ 1137596 h 4816081"/>
                <a:gd name="connsiteX71" fmla="*/ 4583280 w 5708514"/>
                <a:gd name="connsiteY71" fmla="*/ 975233 h 4816081"/>
                <a:gd name="connsiteX72" fmla="*/ 3106238 w 5708514"/>
                <a:gd name="connsiteY72" fmla="*/ 385731 h 4816081"/>
                <a:gd name="connsiteX73" fmla="*/ 3278355 w 5708514"/>
                <a:gd name="connsiteY73" fmla="*/ 132175 h 4816081"/>
                <a:gd name="connsiteX74" fmla="*/ 3319312 w 5708514"/>
                <a:gd name="connsiteY74" fmla="*/ 128175 h 4816081"/>
                <a:gd name="connsiteX75" fmla="*/ 3536673 w 5708514"/>
                <a:gd name="connsiteY75" fmla="*/ 344773 h 4816081"/>
                <a:gd name="connsiteX76" fmla="*/ 3360175 w 5708514"/>
                <a:gd name="connsiteY76" fmla="*/ 558324 h 4816081"/>
                <a:gd name="connsiteX77" fmla="*/ 3106248 w 5708514"/>
                <a:gd name="connsiteY77" fmla="*/ 386276 h 4816081"/>
                <a:gd name="connsiteX78" fmla="*/ 3106238 w 5708514"/>
                <a:gd name="connsiteY78" fmla="*/ 386207 h 4816081"/>
                <a:gd name="connsiteX79" fmla="*/ 418092 w 5708514"/>
                <a:gd name="connsiteY79" fmla="*/ 1351375 h 4816081"/>
                <a:gd name="connsiteX80" fmla="*/ 165168 w 5708514"/>
                <a:gd name="connsiteY80" fmla="*/ 1177620 h 4816081"/>
                <a:gd name="connsiteX81" fmla="*/ 336177 w 5708514"/>
                <a:gd name="connsiteY81" fmla="*/ 925227 h 4816081"/>
                <a:gd name="connsiteX82" fmla="*/ 377611 w 5708514"/>
                <a:gd name="connsiteY82" fmla="*/ 921226 h 4816081"/>
                <a:gd name="connsiteX83" fmla="*/ 590209 w 5708514"/>
                <a:gd name="connsiteY83" fmla="*/ 1097248 h 4816081"/>
                <a:gd name="connsiteX84" fmla="*/ 590209 w 5708514"/>
                <a:gd name="connsiteY84" fmla="*/ 1097248 h 4816081"/>
                <a:gd name="connsiteX85" fmla="*/ 418380 w 5708514"/>
                <a:gd name="connsiteY85" fmla="*/ 1351318 h 4816081"/>
                <a:gd name="connsiteX86" fmla="*/ 418092 w 5708514"/>
                <a:gd name="connsiteY86" fmla="*/ 1351375 h 4816081"/>
                <a:gd name="connsiteX87" fmla="*/ 545442 w 5708514"/>
                <a:gd name="connsiteY87" fmla="*/ 4665409 h 4816081"/>
                <a:gd name="connsiteX88" fmla="*/ 145938 w 5708514"/>
                <a:gd name="connsiteY88" fmla="*/ 4503531 h 4816081"/>
                <a:gd name="connsiteX89" fmla="*/ 307813 w 5708514"/>
                <a:gd name="connsiteY89" fmla="*/ 4104034 h 4816081"/>
                <a:gd name="connsiteX90" fmla="*/ 707316 w 5708514"/>
                <a:gd name="connsiteY90" fmla="*/ 4265902 h 4816081"/>
                <a:gd name="connsiteX91" fmla="*/ 707367 w 5708514"/>
                <a:gd name="connsiteY91" fmla="*/ 4266026 h 4816081"/>
                <a:gd name="connsiteX92" fmla="*/ 545442 w 5708514"/>
                <a:gd name="connsiteY92" fmla="*/ 4665409 h 4816081"/>
                <a:gd name="connsiteX93" fmla="*/ 3898242 w 5708514"/>
                <a:gd name="connsiteY93" fmla="*/ 3617659 h 4816081"/>
                <a:gd name="connsiteX94" fmla="*/ 1125419 w 5708514"/>
                <a:gd name="connsiteY94" fmla="*/ 3617659 h 4816081"/>
                <a:gd name="connsiteX95" fmla="*/ 692508 w 5708514"/>
                <a:gd name="connsiteY95" fmla="*/ 3434112 h 4816081"/>
                <a:gd name="connsiteX96" fmla="*/ 497531 w 5708514"/>
                <a:gd name="connsiteY96" fmla="*/ 2943193 h 4816081"/>
                <a:gd name="connsiteX97" fmla="*/ 1114942 w 5708514"/>
                <a:gd name="connsiteY97" fmla="*/ 2269395 h 4816081"/>
                <a:gd name="connsiteX98" fmla="*/ 1167329 w 5708514"/>
                <a:gd name="connsiteY98" fmla="*/ 2240820 h 4816081"/>
                <a:gd name="connsiteX99" fmla="*/ 1177807 w 5708514"/>
                <a:gd name="connsiteY99" fmla="*/ 2181003 h 4816081"/>
                <a:gd name="connsiteX100" fmla="*/ 1139707 w 5708514"/>
                <a:gd name="connsiteY100" fmla="*/ 1953451 h 4816081"/>
                <a:gd name="connsiteX101" fmla="*/ 1987431 w 5708514"/>
                <a:gd name="connsiteY101" fmla="*/ 933514 h 4816081"/>
                <a:gd name="connsiteX102" fmla="*/ 2871637 w 5708514"/>
                <a:gd name="connsiteY102" fmla="*/ 1544447 h 4816081"/>
                <a:gd name="connsiteX103" fmla="*/ 2960144 w 5708514"/>
                <a:gd name="connsiteY103" fmla="*/ 1586986 h 4816081"/>
                <a:gd name="connsiteX104" fmla="*/ 2979556 w 5708514"/>
                <a:gd name="connsiteY104" fmla="*/ 1576451 h 4816081"/>
                <a:gd name="connsiteX105" fmla="*/ 3770988 w 5708514"/>
                <a:gd name="connsiteY105" fmla="*/ 1625695 h 4816081"/>
                <a:gd name="connsiteX106" fmla="*/ 3960250 w 5708514"/>
                <a:gd name="connsiteY106" fmla="*/ 2102422 h 4816081"/>
                <a:gd name="connsiteX107" fmla="*/ 3938818 w 5708514"/>
                <a:gd name="connsiteY107" fmla="*/ 2265775 h 4816081"/>
                <a:gd name="connsiteX108" fmla="*/ 3989206 w 5708514"/>
                <a:gd name="connsiteY108" fmla="*/ 2350548 h 4816081"/>
                <a:gd name="connsiteX109" fmla="*/ 3994920 w 5708514"/>
                <a:gd name="connsiteY109" fmla="*/ 2351786 h 4816081"/>
                <a:gd name="connsiteX110" fmla="*/ 4480696 w 5708514"/>
                <a:gd name="connsiteY110" fmla="*/ 2981008 h 4816081"/>
                <a:gd name="connsiteX111" fmla="*/ 3898432 w 5708514"/>
                <a:gd name="connsiteY111" fmla="*/ 3617373 h 4816081"/>
                <a:gd name="connsiteX112" fmla="*/ 5512730 w 5708514"/>
                <a:gd name="connsiteY112" fmla="*/ 3249041 h 4816081"/>
                <a:gd name="connsiteX113" fmla="*/ 5206015 w 5708514"/>
                <a:gd name="connsiteY113" fmla="*/ 3239716 h 4816081"/>
                <a:gd name="connsiteX114" fmla="*/ 5215340 w 5708514"/>
                <a:gd name="connsiteY114" fmla="*/ 2933002 h 4816081"/>
                <a:gd name="connsiteX115" fmla="*/ 5363759 w 5708514"/>
                <a:gd name="connsiteY115" fmla="*/ 2874042 h 4816081"/>
                <a:gd name="connsiteX116" fmla="*/ 5370426 w 5708514"/>
                <a:gd name="connsiteY116" fmla="*/ 2874042 h 4816081"/>
                <a:gd name="connsiteX117" fmla="*/ 5580824 w 5708514"/>
                <a:gd name="connsiteY117" fmla="*/ 3097413 h 4816081"/>
                <a:gd name="connsiteX118" fmla="*/ 5512730 w 5708514"/>
                <a:gd name="connsiteY118" fmla="*/ 3248851 h 481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708514" h="4816081">
                  <a:moveTo>
                    <a:pt x="5615123" y="2854420"/>
                  </a:moveTo>
                  <a:cubicBezTo>
                    <a:pt x="5552582" y="2787622"/>
                    <a:pt x="5465895" y="2748655"/>
                    <a:pt x="5374427" y="2746216"/>
                  </a:cubicBezTo>
                  <a:cubicBezTo>
                    <a:pt x="5283177" y="2744111"/>
                    <a:pt x="5194718" y="2777744"/>
                    <a:pt x="5127919" y="2839942"/>
                  </a:cubicBezTo>
                  <a:cubicBezTo>
                    <a:pt x="5079161" y="2885796"/>
                    <a:pt x="5044919" y="2944946"/>
                    <a:pt x="5029431" y="3010059"/>
                  </a:cubicBezTo>
                  <a:lnTo>
                    <a:pt x="4618427" y="3010059"/>
                  </a:lnTo>
                  <a:cubicBezTo>
                    <a:pt x="4618427" y="3000534"/>
                    <a:pt x="4619856" y="2991009"/>
                    <a:pt x="4619951" y="2981960"/>
                  </a:cubicBezTo>
                  <a:cubicBezTo>
                    <a:pt x="4624142" y="2648585"/>
                    <a:pt x="4421831" y="2344833"/>
                    <a:pt x="4128842" y="2242534"/>
                  </a:cubicBezTo>
                  <a:lnTo>
                    <a:pt x="4118841" y="2239391"/>
                  </a:lnTo>
                  <a:lnTo>
                    <a:pt x="4091123" y="2229866"/>
                  </a:lnTo>
                  <a:lnTo>
                    <a:pt x="4095314" y="2189575"/>
                  </a:lnTo>
                  <a:cubicBezTo>
                    <a:pt x="4111954" y="2042338"/>
                    <a:pt x="4088323" y="1893338"/>
                    <a:pt x="4026925" y="1758474"/>
                  </a:cubicBezTo>
                  <a:lnTo>
                    <a:pt x="4538131" y="1356709"/>
                  </a:lnTo>
                  <a:cubicBezTo>
                    <a:pt x="4548180" y="1366082"/>
                    <a:pt x="4558772" y="1374864"/>
                    <a:pt x="4569850" y="1382998"/>
                  </a:cubicBezTo>
                  <a:cubicBezTo>
                    <a:pt x="4626657" y="1421717"/>
                    <a:pt x="4693799" y="1442425"/>
                    <a:pt x="4762541" y="1442434"/>
                  </a:cubicBezTo>
                  <a:cubicBezTo>
                    <a:pt x="4784600" y="1442425"/>
                    <a:pt x="4806603" y="1440320"/>
                    <a:pt x="4828263" y="1436148"/>
                  </a:cubicBezTo>
                  <a:cubicBezTo>
                    <a:pt x="5019239" y="1402906"/>
                    <a:pt x="5147112" y="1221140"/>
                    <a:pt x="5113870" y="1030164"/>
                  </a:cubicBezTo>
                  <a:cubicBezTo>
                    <a:pt x="5080628" y="839188"/>
                    <a:pt x="4898863" y="711314"/>
                    <a:pt x="4707886" y="744557"/>
                  </a:cubicBezTo>
                  <a:cubicBezTo>
                    <a:pt x="4516910" y="777799"/>
                    <a:pt x="4389037" y="959565"/>
                    <a:pt x="4422279" y="1150541"/>
                  </a:cubicBezTo>
                  <a:cubicBezTo>
                    <a:pt x="4428699" y="1187450"/>
                    <a:pt x="4440995" y="1223102"/>
                    <a:pt x="4458693" y="1256125"/>
                  </a:cubicBezTo>
                  <a:lnTo>
                    <a:pt x="3963393" y="1645412"/>
                  </a:lnTo>
                  <a:cubicBezTo>
                    <a:pt x="3936151" y="1603369"/>
                    <a:pt x="3905090" y="1563935"/>
                    <a:pt x="3870619" y="1527588"/>
                  </a:cubicBezTo>
                  <a:cubicBezTo>
                    <a:pt x="3733469" y="1387399"/>
                    <a:pt x="3545722" y="1308218"/>
                    <a:pt x="3349602" y="1307846"/>
                  </a:cubicBezTo>
                  <a:cubicBezTo>
                    <a:pt x="3248284" y="1307999"/>
                    <a:pt x="3148129" y="1329487"/>
                    <a:pt x="3055660" y="1370902"/>
                  </a:cubicBezTo>
                  <a:lnTo>
                    <a:pt x="3274735" y="686435"/>
                  </a:lnTo>
                  <a:cubicBezTo>
                    <a:pt x="3463102" y="711391"/>
                    <a:pt x="3636028" y="578917"/>
                    <a:pt x="3660984" y="390557"/>
                  </a:cubicBezTo>
                  <a:cubicBezTo>
                    <a:pt x="3665870" y="353673"/>
                    <a:pt x="3664737" y="316240"/>
                    <a:pt x="3657640" y="279718"/>
                  </a:cubicBezTo>
                  <a:lnTo>
                    <a:pt x="3657640" y="279718"/>
                  </a:lnTo>
                  <a:cubicBezTo>
                    <a:pt x="3621683" y="92712"/>
                    <a:pt x="3440937" y="-29737"/>
                    <a:pt x="3253933" y="6219"/>
                  </a:cubicBezTo>
                  <a:cubicBezTo>
                    <a:pt x="3066928" y="42175"/>
                    <a:pt x="2944475" y="222920"/>
                    <a:pt x="2980432" y="409925"/>
                  </a:cubicBezTo>
                  <a:cubicBezTo>
                    <a:pt x="2997691" y="499699"/>
                    <a:pt x="3049898" y="578945"/>
                    <a:pt x="3125574" y="630238"/>
                  </a:cubicBezTo>
                  <a:cubicBezTo>
                    <a:pt x="3134623" y="636334"/>
                    <a:pt x="3144148" y="641096"/>
                    <a:pt x="3153482" y="646240"/>
                  </a:cubicBezTo>
                  <a:lnTo>
                    <a:pt x="2932978" y="1334611"/>
                  </a:lnTo>
                  <a:cubicBezTo>
                    <a:pt x="2760861" y="1004656"/>
                    <a:pt x="2421276" y="796058"/>
                    <a:pt x="2049154" y="791686"/>
                  </a:cubicBezTo>
                  <a:lnTo>
                    <a:pt x="1981526" y="791686"/>
                  </a:lnTo>
                  <a:cubicBezTo>
                    <a:pt x="1546614" y="821785"/>
                    <a:pt x="1188284" y="1136110"/>
                    <a:pt x="1057601" y="1552734"/>
                  </a:cubicBezTo>
                  <a:lnTo>
                    <a:pt x="686698" y="1287367"/>
                  </a:lnTo>
                  <a:cubicBezTo>
                    <a:pt x="769699" y="1116622"/>
                    <a:pt x="698569" y="910920"/>
                    <a:pt x="527822" y="827920"/>
                  </a:cubicBezTo>
                  <a:cubicBezTo>
                    <a:pt x="460900" y="795382"/>
                    <a:pt x="385227" y="785448"/>
                    <a:pt x="312174" y="799592"/>
                  </a:cubicBezTo>
                  <a:cubicBezTo>
                    <a:pt x="125162" y="835787"/>
                    <a:pt x="2900" y="1016734"/>
                    <a:pt x="39096" y="1203747"/>
                  </a:cubicBezTo>
                  <a:cubicBezTo>
                    <a:pt x="70393" y="1365453"/>
                    <a:pt x="211665" y="1482468"/>
                    <a:pt x="376373" y="1483106"/>
                  </a:cubicBezTo>
                  <a:cubicBezTo>
                    <a:pt x="398461" y="1483097"/>
                    <a:pt x="420499" y="1480992"/>
                    <a:pt x="442191" y="1476820"/>
                  </a:cubicBezTo>
                  <a:cubicBezTo>
                    <a:pt x="505537" y="1464532"/>
                    <a:pt x="564116" y="1434586"/>
                    <a:pt x="611164" y="1390428"/>
                  </a:cubicBezTo>
                  <a:lnTo>
                    <a:pt x="1024549" y="1686370"/>
                  </a:lnTo>
                  <a:cubicBezTo>
                    <a:pt x="1007385" y="1775714"/>
                    <a:pt x="1000765" y="1866754"/>
                    <a:pt x="1004832" y="1957642"/>
                  </a:cubicBezTo>
                  <a:cubicBezTo>
                    <a:pt x="1006995" y="2001009"/>
                    <a:pt x="1011538" y="2044224"/>
                    <a:pt x="1018453" y="2087086"/>
                  </a:cubicBezTo>
                  <a:lnTo>
                    <a:pt x="1026835" y="2134711"/>
                  </a:lnTo>
                  <a:lnTo>
                    <a:pt x="979210" y="2144713"/>
                  </a:lnTo>
                  <a:cubicBezTo>
                    <a:pt x="612141" y="2231876"/>
                    <a:pt x="354968" y="2562441"/>
                    <a:pt x="360752" y="2939669"/>
                  </a:cubicBezTo>
                  <a:cubicBezTo>
                    <a:pt x="355087" y="3160078"/>
                    <a:pt x="438411" y="3373485"/>
                    <a:pt x="591924" y="3531743"/>
                  </a:cubicBezTo>
                  <a:cubicBezTo>
                    <a:pt x="673633" y="3615030"/>
                    <a:pt x="773763" y="3677971"/>
                    <a:pt x="884246" y="3715481"/>
                  </a:cubicBezTo>
                  <a:lnTo>
                    <a:pt x="636501" y="4008850"/>
                  </a:lnTo>
                  <a:cubicBezTo>
                    <a:pt x="428210" y="3894827"/>
                    <a:pt x="166920" y="3971246"/>
                    <a:pt x="52895" y="4179529"/>
                  </a:cubicBezTo>
                  <a:cubicBezTo>
                    <a:pt x="-61131" y="4387822"/>
                    <a:pt x="15287" y="4649111"/>
                    <a:pt x="223578" y="4763135"/>
                  </a:cubicBezTo>
                  <a:cubicBezTo>
                    <a:pt x="431868" y="4877169"/>
                    <a:pt x="693158" y="4800749"/>
                    <a:pt x="807184" y="4592457"/>
                  </a:cubicBezTo>
                  <a:cubicBezTo>
                    <a:pt x="870665" y="4476490"/>
                    <a:pt x="877271" y="4337777"/>
                    <a:pt x="825096" y="4216305"/>
                  </a:cubicBezTo>
                  <a:lnTo>
                    <a:pt x="825096" y="4216305"/>
                  </a:lnTo>
                  <a:cubicBezTo>
                    <a:pt x="804316" y="4168147"/>
                    <a:pt x="774872" y="4124198"/>
                    <a:pt x="738228" y="4086670"/>
                  </a:cubicBezTo>
                  <a:lnTo>
                    <a:pt x="1023978" y="3748627"/>
                  </a:lnTo>
                  <a:cubicBezTo>
                    <a:pt x="1057134" y="3753495"/>
                    <a:pt x="1090577" y="3756076"/>
                    <a:pt x="1124086" y="3756343"/>
                  </a:cubicBezTo>
                  <a:lnTo>
                    <a:pt x="3897480" y="3756343"/>
                  </a:lnTo>
                  <a:cubicBezTo>
                    <a:pt x="4242285" y="3756343"/>
                    <a:pt x="4533845" y="3489643"/>
                    <a:pt x="4603759" y="3137218"/>
                  </a:cubicBezTo>
                  <a:lnTo>
                    <a:pt x="5022858" y="3137218"/>
                  </a:lnTo>
                  <a:cubicBezTo>
                    <a:pt x="5048862" y="3325651"/>
                    <a:pt x="5222703" y="3457324"/>
                    <a:pt x="5411136" y="3431321"/>
                  </a:cubicBezTo>
                  <a:cubicBezTo>
                    <a:pt x="5599569" y="3405308"/>
                    <a:pt x="5731243" y="3231477"/>
                    <a:pt x="5705239" y="3043044"/>
                  </a:cubicBezTo>
                  <a:cubicBezTo>
                    <a:pt x="5695448" y="2972092"/>
                    <a:pt x="5663777" y="2905960"/>
                    <a:pt x="5614647" y="2853849"/>
                  </a:cubicBezTo>
                  <a:close/>
                  <a:moveTo>
                    <a:pt x="4583280" y="975043"/>
                  </a:moveTo>
                  <a:cubicBezTo>
                    <a:pt x="4650603" y="875849"/>
                    <a:pt x="4785601" y="850008"/>
                    <a:pt x="4884794" y="917331"/>
                  </a:cubicBezTo>
                  <a:cubicBezTo>
                    <a:pt x="4932419" y="949658"/>
                    <a:pt x="4965261" y="999570"/>
                    <a:pt x="4976091" y="1056100"/>
                  </a:cubicBezTo>
                  <a:lnTo>
                    <a:pt x="4976091" y="1056100"/>
                  </a:lnTo>
                  <a:cubicBezTo>
                    <a:pt x="4998598" y="1173801"/>
                    <a:pt x="4921427" y="1287463"/>
                    <a:pt x="4803726" y="1309970"/>
                  </a:cubicBezTo>
                  <a:cubicBezTo>
                    <a:pt x="4686016" y="1332478"/>
                    <a:pt x="4572355" y="1255306"/>
                    <a:pt x="4549857" y="1137596"/>
                  </a:cubicBezTo>
                  <a:cubicBezTo>
                    <a:pt x="4539065" y="1081189"/>
                    <a:pt x="4551085" y="1022801"/>
                    <a:pt x="4583280" y="975233"/>
                  </a:cubicBezTo>
                  <a:close/>
                  <a:moveTo>
                    <a:pt x="3106238" y="385731"/>
                  </a:moveTo>
                  <a:cubicBezTo>
                    <a:pt x="3083864" y="268208"/>
                    <a:pt x="3160873" y="154758"/>
                    <a:pt x="3278355" y="132175"/>
                  </a:cubicBezTo>
                  <a:cubicBezTo>
                    <a:pt x="3291842" y="129491"/>
                    <a:pt x="3305558" y="128151"/>
                    <a:pt x="3319312" y="128175"/>
                  </a:cubicBezTo>
                  <a:cubicBezTo>
                    <a:pt x="3439146" y="127964"/>
                    <a:pt x="3536463" y="224938"/>
                    <a:pt x="3536673" y="344773"/>
                  </a:cubicBezTo>
                  <a:cubicBezTo>
                    <a:pt x="3536854" y="449141"/>
                    <a:pt x="3462711" y="538855"/>
                    <a:pt x="3360175" y="558324"/>
                  </a:cubicBezTo>
                  <a:cubicBezTo>
                    <a:pt x="3242550" y="580936"/>
                    <a:pt x="3128860" y="503908"/>
                    <a:pt x="3106248" y="386276"/>
                  </a:cubicBezTo>
                  <a:cubicBezTo>
                    <a:pt x="3106248" y="386253"/>
                    <a:pt x="3106238" y="386230"/>
                    <a:pt x="3106238" y="386207"/>
                  </a:cubicBezTo>
                  <a:close/>
                  <a:moveTo>
                    <a:pt x="418092" y="1351375"/>
                  </a:moveTo>
                  <a:cubicBezTo>
                    <a:pt x="300269" y="1373235"/>
                    <a:pt x="187031" y="1295445"/>
                    <a:pt x="165168" y="1177620"/>
                  </a:cubicBezTo>
                  <a:cubicBezTo>
                    <a:pt x="143505" y="1060872"/>
                    <a:pt x="219714" y="948392"/>
                    <a:pt x="336177" y="925227"/>
                  </a:cubicBezTo>
                  <a:cubicBezTo>
                    <a:pt x="349823" y="922531"/>
                    <a:pt x="363702" y="921188"/>
                    <a:pt x="377611" y="921226"/>
                  </a:cubicBezTo>
                  <a:cubicBezTo>
                    <a:pt x="481472" y="921455"/>
                    <a:pt x="570605" y="995255"/>
                    <a:pt x="590209" y="1097248"/>
                  </a:cubicBezTo>
                  <a:lnTo>
                    <a:pt x="590209" y="1097248"/>
                  </a:lnTo>
                  <a:cubicBezTo>
                    <a:pt x="612920" y="1214854"/>
                    <a:pt x="535989" y="1328611"/>
                    <a:pt x="418380" y="1351318"/>
                  </a:cubicBezTo>
                  <a:cubicBezTo>
                    <a:pt x="418284" y="1351337"/>
                    <a:pt x="418189" y="1351356"/>
                    <a:pt x="418092" y="1351375"/>
                  </a:cubicBezTo>
                  <a:close/>
                  <a:moveTo>
                    <a:pt x="545442" y="4665409"/>
                  </a:moveTo>
                  <a:cubicBezTo>
                    <a:pt x="390421" y="4731026"/>
                    <a:pt x="211558" y="4658551"/>
                    <a:pt x="145938" y="4503531"/>
                  </a:cubicBezTo>
                  <a:cubicBezTo>
                    <a:pt x="80319" y="4348512"/>
                    <a:pt x="152793" y="4169651"/>
                    <a:pt x="307813" y="4104034"/>
                  </a:cubicBezTo>
                  <a:cubicBezTo>
                    <a:pt x="462833" y="4038416"/>
                    <a:pt x="641697" y="4110882"/>
                    <a:pt x="707316" y="4265902"/>
                  </a:cubicBezTo>
                  <a:cubicBezTo>
                    <a:pt x="707333" y="4265949"/>
                    <a:pt x="707350" y="4265987"/>
                    <a:pt x="707367" y="4266026"/>
                  </a:cubicBezTo>
                  <a:cubicBezTo>
                    <a:pt x="772900" y="4421026"/>
                    <a:pt x="700415" y="4599810"/>
                    <a:pt x="545442" y="4665409"/>
                  </a:cubicBezTo>
                  <a:close/>
                  <a:moveTo>
                    <a:pt x="3898242" y="3617659"/>
                  </a:moveTo>
                  <a:lnTo>
                    <a:pt x="1125419" y="3617659"/>
                  </a:lnTo>
                  <a:cubicBezTo>
                    <a:pt x="962284" y="3617278"/>
                    <a:pt x="806199" y="3551107"/>
                    <a:pt x="692508" y="3434112"/>
                  </a:cubicBezTo>
                  <a:cubicBezTo>
                    <a:pt x="564182" y="3303324"/>
                    <a:pt x="493908" y="3126388"/>
                    <a:pt x="497531" y="2943193"/>
                  </a:cubicBezTo>
                  <a:cubicBezTo>
                    <a:pt x="497531" y="2579339"/>
                    <a:pt x="771565" y="2283016"/>
                    <a:pt x="1114942" y="2269395"/>
                  </a:cubicBezTo>
                  <a:cubicBezTo>
                    <a:pt x="1135763" y="2268061"/>
                    <a:pt x="1154937" y="2257603"/>
                    <a:pt x="1167329" y="2240820"/>
                  </a:cubicBezTo>
                  <a:cubicBezTo>
                    <a:pt x="1179835" y="2223551"/>
                    <a:pt x="1183693" y="2201491"/>
                    <a:pt x="1177807" y="2181003"/>
                  </a:cubicBezTo>
                  <a:cubicBezTo>
                    <a:pt x="1156375" y="2106870"/>
                    <a:pt x="1143593" y="2030517"/>
                    <a:pt x="1139707" y="1953451"/>
                  </a:cubicBezTo>
                  <a:cubicBezTo>
                    <a:pt x="1113989" y="1424813"/>
                    <a:pt x="1494513" y="967042"/>
                    <a:pt x="1987431" y="933514"/>
                  </a:cubicBezTo>
                  <a:cubicBezTo>
                    <a:pt x="2382624" y="906748"/>
                    <a:pt x="2735335" y="1151636"/>
                    <a:pt x="2871637" y="1544447"/>
                  </a:cubicBezTo>
                  <a:cubicBezTo>
                    <a:pt x="2884334" y="1580633"/>
                    <a:pt x="2923958" y="1599673"/>
                    <a:pt x="2960144" y="1586986"/>
                  </a:cubicBezTo>
                  <a:cubicBezTo>
                    <a:pt x="2967135" y="1584528"/>
                    <a:pt x="2973688" y="1580975"/>
                    <a:pt x="2979556" y="1576451"/>
                  </a:cubicBezTo>
                  <a:cubicBezTo>
                    <a:pt x="3216804" y="1386970"/>
                    <a:pt x="3559066" y="1408268"/>
                    <a:pt x="3770988" y="1625695"/>
                  </a:cubicBezTo>
                  <a:cubicBezTo>
                    <a:pt x="3895461" y="1752788"/>
                    <a:pt x="3963650" y="1924561"/>
                    <a:pt x="3960250" y="2102422"/>
                  </a:cubicBezTo>
                  <a:cubicBezTo>
                    <a:pt x="3959545" y="2157524"/>
                    <a:pt x="3952353" y="2212350"/>
                    <a:pt x="3938818" y="2265775"/>
                  </a:cubicBezTo>
                  <a:cubicBezTo>
                    <a:pt x="3929370" y="2303094"/>
                    <a:pt x="3951915" y="2341013"/>
                    <a:pt x="3989206" y="2350548"/>
                  </a:cubicBezTo>
                  <a:lnTo>
                    <a:pt x="3994920" y="2351786"/>
                  </a:lnTo>
                  <a:cubicBezTo>
                    <a:pt x="4274765" y="2396840"/>
                    <a:pt x="4483934" y="2666111"/>
                    <a:pt x="4480696" y="2981008"/>
                  </a:cubicBezTo>
                  <a:cubicBezTo>
                    <a:pt x="4478695" y="3331528"/>
                    <a:pt x="4216568" y="3617373"/>
                    <a:pt x="3898432" y="3617373"/>
                  </a:cubicBezTo>
                  <a:close/>
                  <a:moveTo>
                    <a:pt x="5512730" y="3249041"/>
                  </a:moveTo>
                  <a:cubicBezTo>
                    <a:pt x="5425461" y="3331166"/>
                    <a:pt x="5288139" y="3326984"/>
                    <a:pt x="5206015" y="3239716"/>
                  </a:cubicBezTo>
                  <a:cubicBezTo>
                    <a:pt x="5123891" y="3152439"/>
                    <a:pt x="5128072" y="3015126"/>
                    <a:pt x="5215340" y="2933002"/>
                  </a:cubicBezTo>
                  <a:cubicBezTo>
                    <a:pt x="5255516" y="2895197"/>
                    <a:pt x="5308590" y="2874109"/>
                    <a:pt x="5363759" y="2874042"/>
                  </a:cubicBezTo>
                  <a:lnTo>
                    <a:pt x="5370426" y="2874042"/>
                  </a:lnTo>
                  <a:cubicBezTo>
                    <a:pt x="5490203" y="2877623"/>
                    <a:pt x="5584405" y="2977636"/>
                    <a:pt x="5580824" y="3097413"/>
                  </a:cubicBezTo>
                  <a:cubicBezTo>
                    <a:pt x="5579099" y="3154925"/>
                    <a:pt x="5554611" y="3209398"/>
                    <a:pt x="5512730" y="32488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1200">
                <a:solidFill>
                  <a:srgbClr val="E55E06"/>
                </a:solidFill>
                <a:latin typeface="Arial" panose="020B0604020202020204"/>
              </a:endParaRPr>
            </a:p>
          </p:txBody>
        </p:sp>
        <p:sp>
          <p:nvSpPr>
            <p:cNvPr id="167" name="Zaoblený obdélník 123">
              <a:extLst>
                <a:ext uri="{FF2B5EF4-FFF2-40B4-BE49-F238E27FC236}">
                  <a16:creationId xmlns:a16="http://schemas.microsoft.com/office/drawing/2014/main" id="{895D59DC-D6A7-D4FD-4562-4DD514D4C795}"/>
                </a:ext>
              </a:extLst>
            </p:cNvPr>
            <p:cNvSpPr/>
            <p:nvPr/>
          </p:nvSpPr>
          <p:spPr>
            <a:xfrm>
              <a:off x="1211799" y="725147"/>
              <a:ext cx="10567650" cy="1402421"/>
            </a:xfrm>
            <a:prstGeom prst="roundRect">
              <a:avLst/>
            </a:prstGeom>
            <a:solidFill>
              <a:schemeClr val="tx2">
                <a:alpha val="3106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4" name="Slide Number Placeholder 3">
            <a:extLst>
              <a:ext uri="{FF2B5EF4-FFF2-40B4-BE49-F238E27FC236}">
                <a16:creationId xmlns:a16="http://schemas.microsoft.com/office/drawing/2014/main" id="{A9E0C276-7245-F1F4-9F4A-A7AAE7DC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740" y="6367022"/>
            <a:ext cx="407087" cy="365125"/>
          </a:xfrm>
        </p:spPr>
        <p:txBody>
          <a:bodyPr/>
          <a:lstStyle/>
          <a:p>
            <a:pPr defTabSz="914126">
              <a:defRPr/>
            </a:pPr>
            <a:r>
              <a:rPr lang="en-US" dirty="0">
                <a:solidFill>
                  <a:srgbClr val="E55E06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5C125-BC70-A26E-668B-73FD288C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E55E06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E55E06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787B55-D88F-957E-48C5-81227168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Fidelis Protects the Most Critical Data on Earth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5E4E9-C91B-964A-3DA5-30B916EB1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690" y="1272466"/>
            <a:ext cx="8288929" cy="4662522"/>
          </a:xfrm>
          <a:prstGeom prst="rect">
            <a:avLst/>
          </a:prstGeom>
        </p:spPr>
      </p:pic>
      <p:pic>
        <p:nvPicPr>
          <p:cNvPr id="10" name="Picture 9" descr="A person holding a cell phone&#10;&#10;Description automatically generated">
            <a:extLst>
              <a:ext uri="{FF2B5EF4-FFF2-40B4-BE49-F238E27FC236}">
                <a16:creationId xmlns:a16="http://schemas.microsoft.com/office/drawing/2014/main" id="{6E88D295-4862-B164-21E4-0AC0BDEC8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4311"/>
            <a:ext cx="4395318" cy="48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56DD188-5C6E-E842-4ED2-AE5CFDAE9BE1}"/>
              </a:ext>
            </a:extLst>
          </p:cNvPr>
          <p:cNvGrpSpPr/>
          <p:nvPr/>
        </p:nvGrpSpPr>
        <p:grpSpPr>
          <a:xfrm>
            <a:off x="757855" y="4713007"/>
            <a:ext cx="2562409" cy="1438021"/>
            <a:chOff x="757855" y="3432835"/>
            <a:chExt cx="2562409" cy="1438021"/>
          </a:xfrm>
        </p:grpSpPr>
        <p:sp>
          <p:nvSpPr>
            <p:cNvPr id="8" name="Rounded Rectangle 37">
              <a:extLst>
                <a:ext uri="{FF2B5EF4-FFF2-40B4-BE49-F238E27FC236}">
                  <a16:creationId xmlns:a16="http://schemas.microsoft.com/office/drawing/2014/main" id="{135461E1-3BCB-3189-EF59-4B89A6DD3FD3}"/>
                </a:ext>
              </a:extLst>
            </p:cNvPr>
            <p:cNvSpPr/>
            <p:nvPr/>
          </p:nvSpPr>
          <p:spPr>
            <a:xfrm>
              <a:off x="757856" y="3926783"/>
              <a:ext cx="2562408" cy="94407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o</a:t>
              </a: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 data will be stored globally</a:t>
              </a: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 </a:t>
              </a: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by 2025</a:t>
              </a:r>
            </a:p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(Half will be in the cloud)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C47F1-CF1C-0B1C-9419-306C7100570F}"/>
                </a:ext>
              </a:extLst>
            </p:cNvPr>
            <p:cNvSpPr txBox="1"/>
            <p:nvPr/>
          </p:nvSpPr>
          <p:spPr>
            <a:xfrm>
              <a:off x="757855" y="3432835"/>
              <a:ext cx="2562407" cy="5229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 </a:t>
              </a: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Zettabytes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srgbClr val="ACB1B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0381572-453B-4541-8B87-3DAFC291AFF9}"/>
              </a:ext>
            </a:extLst>
          </p:cNvPr>
          <p:cNvSpPr/>
          <p:nvPr/>
        </p:nvSpPr>
        <p:spPr>
          <a:xfrm rot="16200000">
            <a:off x="1157721" y="1993134"/>
            <a:ext cx="1694895" cy="2871732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7E103C-5DC3-F143-F26B-F8E5608D477B}"/>
              </a:ext>
            </a:extLst>
          </p:cNvPr>
          <p:cNvGrpSpPr/>
          <p:nvPr/>
        </p:nvGrpSpPr>
        <p:grpSpPr>
          <a:xfrm>
            <a:off x="757854" y="721623"/>
            <a:ext cx="2560320" cy="1430136"/>
            <a:chOff x="757854" y="4716114"/>
            <a:chExt cx="2560320" cy="1430136"/>
          </a:xfrm>
        </p:grpSpPr>
        <p:sp>
          <p:nvSpPr>
            <p:cNvPr id="27" name="Rounded Rectangle 37">
              <a:extLst>
                <a:ext uri="{FF2B5EF4-FFF2-40B4-BE49-F238E27FC236}">
                  <a16:creationId xmlns:a16="http://schemas.microsoft.com/office/drawing/2014/main" id="{FAC4C344-42E7-4012-B9E9-4523B0459641}"/>
                </a:ext>
              </a:extLst>
            </p:cNvPr>
            <p:cNvSpPr/>
            <p:nvPr/>
          </p:nvSpPr>
          <p:spPr>
            <a:xfrm>
              <a:off x="757854" y="5204418"/>
              <a:ext cx="2560320" cy="9418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3852">
                <a:spcBef>
                  <a:spcPts val="300"/>
                </a:spcBef>
                <a:tabLst>
                  <a:tab pos="1196975" algn="l"/>
                </a:tabLst>
                <a:defRPr/>
              </a:pP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e</a:t>
              </a:r>
              <a:r>
                <a:rPr kumimoji="0" lang="en-US" sz="1799" b="0" i="0" u="none" strike="noStrike" kern="1200" cap="none" spc="0" normalizeH="0" baseline="0" noProof="0" err="1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xpected</a:t>
              </a: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cost of cyber-crime damage by 2025</a:t>
              </a:r>
              <a:b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($255,000 every </a:t>
              </a:r>
              <a:r>
                <a:rPr lang="en-US" sz="1400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s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econd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E58508-2508-4BDE-9357-F6B1B9512F46}"/>
                </a:ext>
              </a:extLst>
            </p:cNvPr>
            <p:cNvSpPr txBox="1"/>
            <p:nvPr/>
          </p:nvSpPr>
          <p:spPr>
            <a:xfrm>
              <a:off x="757854" y="4716114"/>
              <a:ext cx="2454442" cy="521208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$10.5 </a:t>
              </a: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Trillion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0FEBF5-290B-A0CD-1EFA-5E59A0BF32B5}"/>
              </a:ext>
            </a:extLst>
          </p:cNvPr>
          <p:cNvGrpSpPr/>
          <p:nvPr/>
        </p:nvGrpSpPr>
        <p:grpSpPr>
          <a:xfrm>
            <a:off x="757856" y="2838427"/>
            <a:ext cx="2562408" cy="1181147"/>
            <a:chOff x="757856" y="3541115"/>
            <a:chExt cx="2562408" cy="1181147"/>
          </a:xfrm>
        </p:grpSpPr>
        <p:sp>
          <p:nvSpPr>
            <p:cNvPr id="28" name="Rounded Rectangle 37">
              <a:extLst>
                <a:ext uri="{FF2B5EF4-FFF2-40B4-BE49-F238E27FC236}">
                  <a16:creationId xmlns:a16="http://schemas.microsoft.com/office/drawing/2014/main" id="{5740F6CF-81D1-4774-8B69-20FA23F2C7E0}"/>
                </a:ext>
              </a:extLst>
            </p:cNvPr>
            <p:cNvSpPr/>
            <p:nvPr/>
          </p:nvSpPr>
          <p:spPr>
            <a:xfrm>
              <a:off x="757856" y="4035064"/>
              <a:ext cx="2562408" cy="68719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 cost of ransomware by 2031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A1E737-003F-4D9E-A673-6C140EAB27C1}"/>
                </a:ext>
              </a:extLst>
            </p:cNvPr>
            <p:cNvSpPr txBox="1"/>
            <p:nvPr/>
          </p:nvSpPr>
          <p:spPr>
            <a:xfrm>
              <a:off x="757856" y="3541115"/>
              <a:ext cx="2135528" cy="5229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$265 </a:t>
              </a: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Billion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550A465-420A-459C-AA4C-0857E976BCE7}"/>
              </a:ext>
            </a:extLst>
          </p:cNvPr>
          <p:cNvSpPr txBox="1"/>
          <p:nvPr/>
        </p:nvSpPr>
        <p:spPr>
          <a:xfrm>
            <a:off x="757853" y="6462912"/>
            <a:ext cx="63686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385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sng" strike="noStrike" cap="none" spc="0" normalizeH="0" baseline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CB1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 Ventures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lang="en-US" sz="1100" u="none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Exploding Topics</a:t>
            </a:r>
            <a:r>
              <a:rPr lang="en-US" sz="1100" u="none">
                <a:solidFill>
                  <a:schemeClr val="accent1"/>
                </a:solidFill>
              </a:rPr>
              <a:t>,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SImpliLearn,  </a:t>
            </a:r>
            <a:r>
              <a:rPr lang="en-US" sz="1100" u="none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Astra</a:t>
            </a:r>
            <a:r>
              <a:rPr lang="en-US" sz="1100" u="none">
                <a:solidFill>
                  <a:schemeClr val="accent1"/>
                </a:solidFill>
              </a:rPr>
              <a:t>, </a:t>
            </a:r>
            <a:r>
              <a:rPr lang="en-US" sz="1100" u="none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Magazine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684DC1BE-2511-4EDC-BD25-389D20A11F56}"/>
              </a:ext>
            </a:extLst>
          </p:cNvPr>
          <p:cNvSpPr/>
          <p:nvPr/>
        </p:nvSpPr>
        <p:spPr>
          <a:xfrm rot="16200000">
            <a:off x="1157721" y="3980778"/>
            <a:ext cx="1694895" cy="2871735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3A591BF1-6B52-F22D-1FFA-574728A49229}"/>
              </a:ext>
            </a:extLst>
          </p:cNvPr>
          <p:cNvSpPr/>
          <p:nvPr/>
        </p:nvSpPr>
        <p:spPr>
          <a:xfrm rot="16200000">
            <a:off x="1157721" y="3777"/>
            <a:ext cx="1694895" cy="2871732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DCB760-C9AB-FEA8-F2F2-0940525BAD7B}"/>
              </a:ext>
            </a:extLst>
          </p:cNvPr>
          <p:cNvGrpSpPr/>
          <p:nvPr/>
        </p:nvGrpSpPr>
        <p:grpSpPr>
          <a:xfrm>
            <a:off x="4383455" y="2152768"/>
            <a:ext cx="3425089" cy="4111325"/>
            <a:chOff x="4660134" y="1304309"/>
            <a:chExt cx="3425089" cy="41113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C1D9D2-141E-34F1-0A7D-85ACF5A167DD}"/>
                </a:ext>
              </a:extLst>
            </p:cNvPr>
            <p:cNvSpPr txBox="1"/>
            <p:nvPr/>
          </p:nvSpPr>
          <p:spPr>
            <a:xfrm>
              <a:off x="4925879" y="2339327"/>
              <a:ext cx="289359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Critical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Electric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Gas and water utilities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Hospitals</a:t>
              </a:r>
            </a:p>
            <a:p>
              <a:r>
                <a:rPr lang="en-US"/>
                <a:t>Banks</a:t>
              </a:r>
            </a:p>
            <a:p>
              <a:r>
                <a:rPr lang="en-US"/>
                <a:t>Telecommunications</a:t>
              </a:r>
            </a:p>
            <a:p>
              <a:r>
                <a:rPr lang="en-US"/>
                <a:t>Technology</a:t>
              </a:r>
            </a:p>
            <a:p>
              <a:r>
                <a:rPr lang="en-US"/>
                <a:t>Chemicals</a:t>
              </a:r>
            </a:p>
            <a:p>
              <a:r>
                <a:rPr lang="en-US"/>
                <a:t>Energy</a:t>
              </a:r>
            </a:p>
            <a:p>
              <a:r>
                <a:rPr lang="en-US"/>
                <a:t>Transportation services</a:t>
              </a:r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8519D6AC-0656-9338-EA9F-CAE5A5952F8E}"/>
                </a:ext>
              </a:extLst>
            </p:cNvPr>
            <p:cNvSpPr/>
            <p:nvPr/>
          </p:nvSpPr>
          <p:spPr>
            <a:xfrm rot="16200000">
              <a:off x="4317016" y="1647427"/>
              <a:ext cx="4111325" cy="3425089"/>
            </a:xfrm>
            <a:prstGeom prst="roundRect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293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67A2F5-8117-526D-E38C-CC840A5B3F0E}"/>
                </a:ext>
              </a:extLst>
            </p:cNvPr>
            <p:cNvSpPr txBox="1"/>
            <p:nvPr/>
          </p:nvSpPr>
          <p:spPr>
            <a:xfrm>
              <a:off x="5145457" y="1442362"/>
              <a:ext cx="2454442" cy="912883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Riskiest Industries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C4CF77-0598-FE71-3D8D-AD25830C3BDB}"/>
              </a:ext>
            </a:extLst>
          </p:cNvPr>
          <p:cNvGrpSpPr/>
          <p:nvPr/>
        </p:nvGrpSpPr>
        <p:grpSpPr>
          <a:xfrm>
            <a:off x="8750963" y="4713007"/>
            <a:ext cx="2672272" cy="1438021"/>
            <a:chOff x="647992" y="3432835"/>
            <a:chExt cx="2672272" cy="1438021"/>
          </a:xfrm>
        </p:grpSpPr>
        <p:sp>
          <p:nvSpPr>
            <p:cNvPr id="21" name="Rounded Rectangle 37">
              <a:extLst>
                <a:ext uri="{FF2B5EF4-FFF2-40B4-BE49-F238E27FC236}">
                  <a16:creationId xmlns:a16="http://schemas.microsoft.com/office/drawing/2014/main" id="{2F73E913-F825-007E-559F-BB00ACB38BC8}"/>
                </a:ext>
              </a:extLst>
            </p:cNvPr>
            <p:cNvSpPr/>
            <p:nvPr/>
          </p:nvSpPr>
          <p:spPr>
            <a:xfrm>
              <a:off x="647992" y="3926783"/>
              <a:ext cx="2672272" cy="94407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unfulfilled cybersecurity jobs worldwide</a:t>
              </a: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ACB1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(700,000 just in the USA)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0E1D40-D231-7263-C711-C96F56799DE5}"/>
                </a:ext>
              </a:extLst>
            </p:cNvPr>
            <p:cNvSpPr txBox="1"/>
            <p:nvPr/>
          </p:nvSpPr>
          <p:spPr>
            <a:xfrm>
              <a:off x="757855" y="3432835"/>
              <a:ext cx="2562407" cy="5229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3.5 </a:t>
              </a: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Million</a:t>
              </a:r>
            </a:p>
          </p:txBody>
        </p:sp>
      </p:grpSp>
      <p:sp>
        <p:nvSpPr>
          <p:cNvPr id="39" name="Freeform: Shape 24">
            <a:extLst>
              <a:ext uri="{FF2B5EF4-FFF2-40B4-BE49-F238E27FC236}">
                <a16:creationId xmlns:a16="http://schemas.microsoft.com/office/drawing/2014/main" id="{32F49FD3-C206-895F-ED0D-D376194DFBD7}"/>
              </a:ext>
            </a:extLst>
          </p:cNvPr>
          <p:cNvSpPr/>
          <p:nvPr/>
        </p:nvSpPr>
        <p:spPr>
          <a:xfrm rot="5400000">
            <a:off x="9139921" y="3980778"/>
            <a:ext cx="1694895" cy="2871735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rgbClr val="FABE1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: Shape 24">
            <a:extLst>
              <a:ext uri="{FF2B5EF4-FFF2-40B4-BE49-F238E27FC236}">
                <a16:creationId xmlns:a16="http://schemas.microsoft.com/office/drawing/2014/main" id="{4F06FD51-E4E7-8812-DD8C-4A3FA9950E34}"/>
              </a:ext>
            </a:extLst>
          </p:cNvPr>
          <p:cNvSpPr/>
          <p:nvPr/>
        </p:nvSpPr>
        <p:spPr>
          <a:xfrm rot="5400000">
            <a:off x="9139920" y="1993134"/>
            <a:ext cx="1694895" cy="2871732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AE6845-5646-DDEA-60A6-5723C2456EFD}"/>
              </a:ext>
            </a:extLst>
          </p:cNvPr>
          <p:cNvGrpSpPr/>
          <p:nvPr/>
        </p:nvGrpSpPr>
        <p:grpSpPr>
          <a:xfrm>
            <a:off x="8740054" y="2838427"/>
            <a:ext cx="2562409" cy="1181147"/>
            <a:chOff x="757855" y="3541115"/>
            <a:chExt cx="2562409" cy="1181147"/>
          </a:xfrm>
        </p:grpSpPr>
        <p:sp>
          <p:nvSpPr>
            <p:cNvPr id="43" name="Rounded Rectangle 37">
              <a:extLst>
                <a:ext uri="{FF2B5EF4-FFF2-40B4-BE49-F238E27FC236}">
                  <a16:creationId xmlns:a16="http://schemas.microsoft.com/office/drawing/2014/main" id="{D861C26B-6ACF-0DED-4360-DBDF47A02BC9}"/>
                </a:ext>
              </a:extLst>
            </p:cNvPr>
            <p:cNvSpPr/>
            <p:nvPr/>
          </p:nvSpPr>
          <p:spPr>
            <a:xfrm>
              <a:off x="757856" y="4035064"/>
              <a:ext cx="2562408" cy="68719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ACB1B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average cost of  a data breach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151390-BDB5-12CC-D268-9838AFBC6D12}"/>
                </a:ext>
              </a:extLst>
            </p:cNvPr>
            <p:cNvSpPr txBox="1"/>
            <p:nvPr/>
          </p:nvSpPr>
          <p:spPr>
            <a:xfrm>
              <a:off x="757855" y="3541115"/>
              <a:ext cx="2292903" cy="5229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$4.24 </a:t>
              </a:r>
              <a:r>
                <a:rPr kumimoji="0" lang="en-US" sz="2798" b="0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Million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852A33-9C9E-00E7-8C18-6221B4B80863}"/>
              </a:ext>
            </a:extLst>
          </p:cNvPr>
          <p:cNvGrpSpPr/>
          <p:nvPr/>
        </p:nvGrpSpPr>
        <p:grpSpPr>
          <a:xfrm>
            <a:off x="8750963" y="706972"/>
            <a:ext cx="2672270" cy="1430136"/>
            <a:chOff x="757854" y="4716114"/>
            <a:chExt cx="2672270" cy="1430136"/>
          </a:xfrm>
        </p:grpSpPr>
        <p:sp>
          <p:nvSpPr>
            <p:cNvPr id="48" name="Rounded Rectangle 37">
              <a:extLst>
                <a:ext uri="{FF2B5EF4-FFF2-40B4-BE49-F238E27FC236}">
                  <a16:creationId xmlns:a16="http://schemas.microsoft.com/office/drawing/2014/main" id="{44177761-F8FC-6351-EBA7-3B8D359FEC5E}"/>
                </a:ext>
              </a:extLst>
            </p:cNvPr>
            <p:cNvSpPr/>
            <p:nvPr/>
          </p:nvSpPr>
          <p:spPr>
            <a:xfrm>
              <a:off x="757854" y="5204418"/>
              <a:ext cx="2672270" cy="9418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3852">
                <a:spcBef>
                  <a:spcPts val="300"/>
                </a:spcBef>
                <a:tabLst>
                  <a:tab pos="1196975" algn="l"/>
                </a:tabLst>
                <a:defRPr/>
              </a:pP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average amount of time it takes to identify a Ransomware attack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CB1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8988FC-6AC7-851F-D75C-EF43AD50CD2F}"/>
                </a:ext>
              </a:extLst>
            </p:cNvPr>
            <p:cNvSpPr txBox="1"/>
            <p:nvPr/>
          </p:nvSpPr>
          <p:spPr>
            <a:xfrm>
              <a:off x="757854" y="4716114"/>
              <a:ext cx="2454442" cy="521208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marL="0" marR="0" lvl="0" indent="0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49 </a:t>
              </a:r>
              <a:r>
                <a:rPr kumimoji="0" lang="en-US" sz="2798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</a:t>
              </a:r>
            </a:p>
          </p:txBody>
        </p:sp>
      </p:grpSp>
      <p:sp>
        <p:nvSpPr>
          <p:cNvPr id="50" name="Freeform: Shape 24">
            <a:extLst>
              <a:ext uri="{FF2B5EF4-FFF2-40B4-BE49-F238E27FC236}">
                <a16:creationId xmlns:a16="http://schemas.microsoft.com/office/drawing/2014/main" id="{E9759060-6465-A41F-798A-D6F87D8B22F6}"/>
              </a:ext>
            </a:extLst>
          </p:cNvPr>
          <p:cNvSpPr/>
          <p:nvPr/>
        </p:nvSpPr>
        <p:spPr>
          <a:xfrm rot="5400000">
            <a:off x="9150830" y="-10874"/>
            <a:ext cx="1694895" cy="2871732"/>
          </a:xfrm>
          <a:custGeom>
            <a:avLst/>
            <a:gdLst>
              <a:gd name="connsiteX0" fmla="*/ 821736 w 2177708"/>
              <a:gd name="connsiteY0" fmla="*/ 0 h 2982533"/>
              <a:gd name="connsiteX1" fmla="*/ 1355972 w 2177708"/>
              <a:gd name="connsiteY1" fmla="*/ 0 h 2982533"/>
              <a:gd name="connsiteX2" fmla="*/ 1355982 w 2177708"/>
              <a:gd name="connsiteY2" fmla="*/ 1 h 2982533"/>
              <a:gd name="connsiteX3" fmla="*/ 1987567 w 2177708"/>
              <a:gd name="connsiteY3" fmla="*/ 1 h 2982533"/>
              <a:gd name="connsiteX4" fmla="*/ 2177708 w 2177708"/>
              <a:gd name="connsiteY4" fmla="*/ 190142 h 2982533"/>
              <a:gd name="connsiteX5" fmla="*/ 2177708 w 2177708"/>
              <a:gd name="connsiteY5" fmla="*/ 821736 h 2982533"/>
              <a:gd name="connsiteX6" fmla="*/ 2177708 w 2177708"/>
              <a:gd name="connsiteY6" fmla="*/ 1384660 h 2982533"/>
              <a:gd name="connsiteX7" fmla="*/ 2177708 w 2177708"/>
              <a:gd name="connsiteY7" fmla="*/ 2160797 h 2982533"/>
              <a:gd name="connsiteX8" fmla="*/ 1355972 w 2177708"/>
              <a:gd name="connsiteY8" fmla="*/ 2982533 h 2982533"/>
              <a:gd name="connsiteX9" fmla="*/ 821736 w 2177708"/>
              <a:gd name="connsiteY9" fmla="*/ 2982533 h 2982533"/>
              <a:gd name="connsiteX10" fmla="*/ 0 w 2177708"/>
              <a:gd name="connsiteY10" fmla="*/ 2160797 h 2982533"/>
              <a:gd name="connsiteX11" fmla="*/ 0 w 2177708"/>
              <a:gd name="connsiteY11" fmla="*/ 1384660 h 2982533"/>
              <a:gd name="connsiteX12" fmla="*/ 0 w 2177708"/>
              <a:gd name="connsiteY12" fmla="*/ 821736 h 2982533"/>
              <a:gd name="connsiteX13" fmla="*/ 0 w 2177708"/>
              <a:gd name="connsiteY13" fmla="*/ 190142 h 2982533"/>
              <a:gd name="connsiteX14" fmla="*/ 190141 w 2177708"/>
              <a:gd name="connsiteY14" fmla="*/ 1 h 2982533"/>
              <a:gd name="connsiteX15" fmla="*/ 821726 w 2177708"/>
              <a:gd name="connsiteY15" fmla="*/ 1 h 29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708" h="2982533">
                <a:moveTo>
                  <a:pt x="821736" y="0"/>
                </a:moveTo>
                <a:lnTo>
                  <a:pt x="1355972" y="0"/>
                </a:lnTo>
                <a:lnTo>
                  <a:pt x="1355982" y="1"/>
                </a:lnTo>
                <a:lnTo>
                  <a:pt x="1987567" y="1"/>
                </a:lnTo>
                <a:cubicBezTo>
                  <a:pt x="2092579" y="1"/>
                  <a:pt x="2177708" y="85130"/>
                  <a:pt x="2177708" y="190142"/>
                </a:cubicBezTo>
                <a:lnTo>
                  <a:pt x="2177708" y="821736"/>
                </a:lnTo>
                <a:lnTo>
                  <a:pt x="2177708" y="1384660"/>
                </a:lnTo>
                <a:lnTo>
                  <a:pt x="2177708" y="2160797"/>
                </a:lnTo>
                <a:cubicBezTo>
                  <a:pt x="2177708" y="2614629"/>
                  <a:pt x="1809804" y="2982533"/>
                  <a:pt x="1355972" y="2982533"/>
                </a:cubicBezTo>
                <a:lnTo>
                  <a:pt x="821736" y="2982533"/>
                </a:lnTo>
                <a:cubicBezTo>
                  <a:pt x="367904" y="2982533"/>
                  <a:pt x="0" y="2614629"/>
                  <a:pt x="0" y="2160797"/>
                </a:cubicBezTo>
                <a:lnTo>
                  <a:pt x="0" y="1384660"/>
                </a:lnTo>
                <a:lnTo>
                  <a:pt x="0" y="821736"/>
                </a:lnTo>
                <a:lnTo>
                  <a:pt x="0" y="190142"/>
                </a:lnTo>
                <a:cubicBezTo>
                  <a:pt x="0" y="85130"/>
                  <a:pt x="85129" y="1"/>
                  <a:pt x="190141" y="1"/>
                </a:cubicBezTo>
                <a:lnTo>
                  <a:pt x="821726" y="1"/>
                </a:lnTo>
                <a:close/>
              </a:path>
            </a:pathLst>
          </a:custGeom>
          <a:noFill/>
          <a:ln w="9525" cap="flat" cmpd="sng" algn="ctr">
            <a:solidFill>
              <a:srgbClr val="E55D0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AB72A1-9740-F074-CCE5-BB7C10F06517}"/>
              </a:ext>
            </a:extLst>
          </p:cNvPr>
          <p:cNvSpPr txBox="1"/>
          <p:nvPr/>
        </p:nvSpPr>
        <p:spPr>
          <a:xfrm>
            <a:off x="4649200" y="-408713"/>
            <a:ext cx="1936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131415"/>
                </a:solidFill>
                <a:effectLst/>
                <a:latin typeface="averta std"/>
              </a:rPr>
              <a:t>Security Magazine</a:t>
            </a:r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81E489-6F18-9EA9-450B-4B2AF2B8A747}"/>
              </a:ext>
            </a:extLst>
          </p:cNvPr>
          <p:cNvGrpSpPr/>
          <p:nvPr/>
        </p:nvGrpSpPr>
        <p:grpSpPr>
          <a:xfrm>
            <a:off x="4759865" y="697652"/>
            <a:ext cx="2672270" cy="961192"/>
            <a:chOff x="656255" y="4716114"/>
            <a:chExt cx="2672270" cy="961192"/>
          </a:xfrm>
        </p:grpSpPr>
        <p:sp>
          <p:nvSpPr>
            <p:cNvPr id="56" name="Rounded Rectangle 37">
              <a:extLst>
                <a:ext uri="{FF2B5EF4-FFF2-40B4-BE49-F238E27FC236}">
                  <a16:creationId xmlns:a16="http://schemas.microsoft.com/office/drawing/2014/main" id="{5D3E968A-A9DD-77B6-4EEE-6AECF9AE4FF3}"/>
                </a:ext>
              </a:extLst>
            </p:cNvPr>
            <p:cNvSpPr/>
            <p:nvPr/>
          </p:nvSpPr>
          <p:spPr>
            <a:xfrm>
              <a:off x="656255" y="5237933"/>
              <a:ext cx="2672270" cy="43937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3852">
                <a:spcBef>
                  <a:spcPts val="300"/>
                </a:spcBef>
                <a:tabLst>
                  <a:tab pos="1196975" algn="l"/>
                </a:tabLst>
                <a:defRPr/>
              </a:pPr>
              <a:r>
                <a:rPr lang="en-US" sz="1799">
                  <a:solidFill>
                    <a:srgbClr val="ACB1B1">
                      <a:lumMod val="75000"/>
                    </a:srgbClr>
                  </a:solidFill>
                  <a:latin typeface="Arial" panose="020B0604020202020204"/>
                </a:rPr>
                <a:t>there is a hacker attack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CB1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9B89EA-5169-669F-843D-04D4F349F5A9}"/>
                </a:ext>
              </a:extLst>
            </p:cNvPr>
            <p:cNvSpPr txBox="1"/>
            <p:nvPr/>
          </p:nvSpPr>
          <p:spPr>
            <a:xfrm>
              <a:off x="757854" y="4716114"/>
              <a:ext cx="2454442" cy="521208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8" b="1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 </a:t>
              </a:r>
              <a:r>
                <a:rPr kumimoji="0" lang="en-US" sz="2798" i="0" u="none" strike="noStrike" kern="1200" cap="none" spc="0" normalizeH="0" baseline="0" noProof="0">
                  <a:ln>
                    <a:noFill/>
                  </a:ln>
                  <a:solidFill>
                    <a:srgbClr val="488FB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Seconds</a:t>
              </a:r>
            </a:p>
          </p:txBody>
        </p:sp>
      </p:grpSp>
      <p:sp>
        <p:nvSpPr>
          <p:cNvPr id="58" name="Freeform: Shape 24">
            <a:extLst>
              <a:ext uri="{FF2B5EF4-FFF2-40B4-BE49-F238E27FC236}">
                <a16:creationId xmlns:a16="http://schemas.microsoft.com/office/drawing/2014/main" id="{DF699BA2-1E29-9E44-2A2B-E6AA8E0C4EC3}"/>
              </a:ext>
            </a:extLst>
          </p:cNvPr>
          <p:cNvSpPr/>
          <p:nvPr/>
        </p:nvSpPr>
        <p:spPr>
          <a:xfrm rot="5400000">
            <a:off x="5521241" y="-545586"/>
            <a:ext cx="1149518" cy="3425090"/>
          </a:xfrm>
          <a:prstGeom prst="roundRect">
            <a:avLst>
              <a:gd name="adj" fmla="val 33158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293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5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C785-ED02-D925-A855-DB09F863A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3312BF-24FF-C80B-AD43-CCA938F1D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95" y="3211470"/>
            <a:ext cx="7640555" cy="1241886"/>
          </a:xfrm>
        </p:spPr>
        <p:txBody>
          <a:bodyPr vert="horz" lIns="91420" tIns="45710" rIns="91420" bIns="45710" rtlCol="0" anchor="t">
            <a:noAutofit/>
          </a:bodyPr>
          <a:lstStyle/>
          <a:p>
            <a:r>
              <a:rPr lang="en-US" dirty="0">
                <a:solidFill>
                  <a:srgbClr val="EEEFEF"/>
                </a:solidFill>
              </a:rPr>
              <a:t>Proactive Cyber Defense for Cloud and On-Prem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41A7C-C376-82E8-A1A0-90AAF0E20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99" y="1412117"/>
            <a:ext cx="7856683" cy="1613471"/>
          </a:xfrm>
        </p:spPr>
        <p:txBody>
          <a:bodyPr/>
          <a:lstStyle/>
          <a:p>
            <a:pPr marL="73025"/>
            <a:r>
              <a:rPr lang="en-US" dirty="0">
                <a:solidFill>
                  <a:srgbClr val="97C7E1"/>
                </a:solidFill>
              </a:rPr>
              <a:t>Fidelis Security Platforms</a:t>
            </a:r>
          </a:p>
        </p:txBody>
      </p:sp>
    </p:spTree>
    <p:extLst>
      <p:ext uri="{BB962C8B-B14F-4D97-AF65-F5344CB8AC3E}">
        <p14:creationId xmlns:p14="http://schemas.microsoft.com/office/powerpoint/2010/main" val="143447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AB53-AB18-9239-31BA-94048A19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Fidelis Security Platforms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0B826-91FA-6ADF-CDD4-E0FDF22E2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75300" y="6381751"/>
            <a:ext cx="40719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0461-29A6-4A0B-9740-5163864C53CD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E55E06"/>
                </a:solidFill>
                <a:effectLst/>
                <a:uLnTx/>
                <a:uFillTx/>
                <a:latin typeface="Arial" panose="020B0604020202020204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E55E06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62BCC-8D2A-AF1D-4072-5064FA3B6BD3}"/>
              </a:ext>
            </a:extLst>
          </p:cNvPr>
          <p:cNvSpPr/>
          <p:nvPr/>
        </p:nvSpPr>
        <p:spPr>
          <a:xfrm>
            <a:off x="2622980" y="3079464"/>
            <a:ext cx="1924050" cy="32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21549-E939-F4AB-A18B-F04399D22EC7}"/>
              </a:ext>
            </a:extLst>
          </p:cNvPr>
          <p:cNvGrpSpPr/>
          <p:nvPr/>
        </p:nvGrpSpPr>
        <p:grpSpPr>
          <a:xfrm>
            <a:off x="108666" y="1421401"/>
            <a:ext cx="5657132" cy="4466854"/>
            <a:chOff x="-517745" y="89622"/>
            <a:chExt cx="8590923" cy="67523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724182-EB83-7AA5-A752-73A4C0678E7E}"/>
                </a:ext>
              </a:extLst>
            </p:cNvPr>
            <p:cNvGrpSpPr/>
            <p:nvPr/>
          </p:nvGrpSpPr>
          <p:grpSpPr>
            <a:xfrm>
              <a:off x="996580" y="1567095"/>
              <a:ext cx="5505974" cy="5274860"/>
              <a:chOff x="1858147" y="1630648"/>
              <a:chExt cx="6255295" cy="59927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910AFB-692B-04BA-35B6-D535F54CC408}"/>
                  </a:ext>
                </a:extLst>
              </p:cNvPr>
              <p:cNvSpPr/>
              <p:nvPr/>
            </p:nvSpPr>
            <p:spPr>
              <a:xfrm>
                <a:off x="2296554" y="2371490"/>
                <a:ext cx="2022422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Fast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Incident Response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A6F52B-7C4F-027C-6A31-46D5D1113705}"/>
                  </a:ext>
                </a:extLst>
              </p:cNvPr>
              <p:cNvSpPr/>
              <p:nvPr/>
            </p:nvSpPr>
            <p:spPr>
              <a:xfrm>
                <a:off x="4014626" y="1630648"/>
                <a:ext cx="1812757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Deep Session Inspection</a:t>
                </a:r>
                <a:r>
                  <a:rPr kumimoji="0" lang="en-US" sz="12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®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82CA8E-AB13-5855-4B9D-ABDF3719F93C}"/>
                  </a:ext>
                </a:extLst>
              </p:cNvPr>
              <p:cNvSpPr/>
              <p:nvPr/>
            </p:nvSpPr>
            <p:spPr>
              <a:xfrm>
                <a:off x="6084928" y="3981053"/>
                <a:ext cx="2028514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Real-time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Risk Analysis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E5C315-3266-FA18-D24A-C80B7D6C7DB4}"/>
                  </a:ext>
                </a:extLst>
              </p:cNvPr>
              <p:cNvSpPr/>
              <p:nvPr/>
            </p:nvSpPr>
            <p:spPr>
              <a:xfrm>
                <a:off x="4835556" y="6483792"/>
                <a:ext cx="1886010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Active Threat Detection™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518E47-415A-6A30-9884-A67418FBDB3B}"/>
                  </a:ext>
                </a:extLst>
              </p:cNvPr>
              <p:cNvSpPr/>
              <p:nvPr/>
            </p:nvSpPr>
            <p:spPr>
              <a:xfrm>
                <a:off x="3163835" y="6513380"/>
                <a:ext cx="1757172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Active Directory Intercept™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4340C1-5653-1473-4D26-69779A648A44}"/>
                  </a:ext>
                </a:extLst>
              </p:cNvPr>
              <p:cNvSpPr/>
              <p:nvPr/>
            </p:nvSpPr>
            <p:spPr>
              <a:xfrm>
                <a:off x="1858147" y="5480540"/>
                <a:ext cx="1886010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Predictive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Anomaly Detection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BCD05A-BAB4-5244-268A-7C287EFBC6DD}"/>
                </a:ext>
              </a:extLst>
            </p:cNvPr>
            <p:cNvSpPr/>
            <p:nvPr/>
          </p:nvSpPr>
          <p:spPr>
            <a:xfrm>
              <a:off x="-517745" y="89622"/>
              <a:ext cx="8590923" cy="1023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Fidelis Elevate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XDR Platform.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55E0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Deep Visibility. Expert Forensics. Resilient Response.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2A411A7-B046-4793-432A-95E31AEE6AE7}"/>
              </a:ext>
            </a:extLst>
          </p:cNvPr>
          <p:cNvSpPr/>
          <p:nvPr/>
        </p:nvSpPr>
        <p:spPr>
          <a:xfrm>
            <a:off x="3585005" y="4581626"/>
            <a:ext cx="946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4029A-3A59-7D9B-A6A1-4CF0521D7463}"/>
              </a:ext>
            </a:extLst>
          </p:cNvPr>
          <p:cNvSpPr/>
          <p:nvPr/>
        </p:nvSpPr>
        <p:spPr>
          <a:xfrm>
            <a:off x="3305815" y="2950119"/>
            <a:ext cx="928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Adaptive Deception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5E6218-5045-C930-48F5-BF97AB7EEFFF}"/>
              </a:ext>
            </a:extLst>
          </p:cNvPr>
          <p:cNvSpPr/>
          <p:nvPr/>
        </p:nvSpPr>
        <p:spPr>
          <a:xfrm>
            <a:off x="913859" y="3700510"/>
            <a:ext cx="1172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Threat-informed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Forensics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E1EC45-FB7C-4A4D-FB0A-B0A0688F5F04}"/>
              </a:ext>
            </a:extLst>
          </p:cNvPr>
          <p:cNvSpPr/>
          <p:nvPr/>
        </p:nvSpPr>
        <p:spPr>
          <a:xfrm>
            <a:off x="8679154" y="3079464"/>
            <a:ext cx="1924050" cy="32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64F9BE-B25D-E808-C83F-35A1C495F2A3}"/>
              </a:ext>
            </a:extLst>
          </p:cNvPr>
          <p:cNvGrpSpPr/>
          <p:nvPr/>
        </p:nvGrpSpPr>
        <p:grpSpPr>
          <a:xfrm>
            <a:off x="6096000" y="1421401"/>
            <a:ext cx="5987334" cy="4365094"/>
            <a:chOff x="-622285" y="89622"/>
            <a:chExt cx="9092367" cy="659850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E3AD84-06C5-3A24-635F-136819EA2630}"/>
                </a:ext>
              </a:extLst>
            </p:cNvPr>
            <p:cNvGrpSpPr/>
            <p:nvPr/>
          </p:nvGrpSpPr>
          <p:grpSpPr>
            <a:xfrm>
              <a:off x="994021" y="1747999"/>
              <a:ext cx="5508532" cy="4940130"/>
              <a:chOff x="1855240" y="1836171"/>
              <a:chExt cx="6258202" cy="561244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9C9555-988E-30CD-DFE8-73670C4F0C0B}"/>
                  </a:ext>
                </a:extLst>
              </p:cNvPr>
              <p:cNvSpPr/>
              <p:nvPr/>
            </p:nvSpPr>
            <p:spPr>
              <a:xfrm>
                <a:off x="2296555" y="2646143"/>
                <a:ext cx="2022422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IoC/IoT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Detection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7852D6-AD65-F354-9572-F022BCCA6C54}"/>
                  </a:ext>
                </a:extLst>
              </p:cNvPr>
              <p:cNvSpPr/>
              <p:nvPr/>
            </p:nvSpPr>
            <p:spPr>
              <a:xfrm>
                <a:off x="3984430" y="1836171"/>
                <a:ext cx="1789757" cy="110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Heartbeat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Cloud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Monitoring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1289E5-8291-6A49-DC5C-9C9E9716098B}"/>
                  </a:ext>
                </a:extLst>
              </p:cNvPr>
              <p:cNvSpPr/>
              <p:nvPr/>
            </p:nvSpPr>
            <p:spPr>
              <a:xfrm>
                <a:off x="6084928" y="3981053"/>
                <a:ext cx="2028514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Container Security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F217E64-4CDF-5740-774A-64D12941E6F1}"/>
                  </a:ext>
                </a:extLst>
              </p:cNvPr>
              <p:cNvSpPr/>
              <p:nvPr/>
            </p:nvSpPr>
            <p:spPr>
              <a:xfrm>
                <a:off x="5704891" y="2601345"/>
                <a:ext cx="1757172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Automated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FIM &amp; CSM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462C4E-CD98-3967-0724-C9ADEA42F543}"/>
                  </a:ext>
                </a:extLst>
              </p:cNvPr>
              <p:cNvSpPr/>
              <p:nvPr/>
            </p:nvSpPr>
            <p:spPr>
              <a:xfrm>
                <a:off x="3035140" y="6655761"/>
                <a:ext cx="1886010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Simplified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Compliance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DEBEB2-6110-49BE-A01C-2F184764BBB5}"/>
                  </a:ext>
                </a:extLst>
              </p:cNvPr>
              <p:cNvSpPr/>
              <p:nvPr/>
            </p:nvSpPr>
            <p:spPr>
              <a:xfrm>
                <a:off x="1855240" y="5495979"/>
                <a:ext cx="2028514" cy="79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Vulnerability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Monitoring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20DA50-CEFE-DEA7-7B35-D722C815C04C}"/>
                </a:ext>
              </a:extLst>
            </p:cNvPr>
            <p:cNvSpPr/>
            <p:nvPr/>
          </p:nvSpPr>
          <p:spPr>
            <a:xfrm>
              <a:off x="-622285" y="89622"/>
              <a:ext cx="9092367" cy="1023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Fidelis Halo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8638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CNAPP Platform.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55E0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Unified Visibility. Continuous Compliance. Frictionless Operation.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ACC33C5-A64A-B7AF-5269-42E00BB70AF2}"/>
              </a:ext>
            </a:extLst>
          </p:cNvPr>
          <p:cNvSpPr/>
          <p:nvPr/>
        </p:nvSpPr>
        <p:spPr>
          <a:xfrm>
            <a:off x="9588928" y="4700992"/>
            <a:ext cx="1080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DevSecOps/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CICD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Ready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811D71-BF7D-8734-302F-5CF425C9B008}"/>
              </a:ext>
            </a:extLst>
          </p:cNvPr>
          <p:cNvSpPr/>
          <p:nvPr/>
        </p:nvSpPr>
        <p:spPr>
          <a:xfrm>
            <a:off x="8851686" y="5311426"/>
            <a:ext cx="1160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Multicloud&amp;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Hybrid Coverage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23E8E9-C141-CDA8-CDBB-AC5E0C253C37}"/>
              </a:ext>
            </a:extLst>
          </p:cNvPr>
          <p:cNvSpPr/>
          <p:nvPr/>
        </p:nvSpPr>
        <p:spPr>
          <a:xfrm>
            <a:off x="6969596" y="3806761"/>
            <a:ext cx="1172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Zero Cloud Security Tax</a:t>
            </a:r>
          </a:p>
        </p:txBody>
      </p:sp>
      <p:pic>
        <p:nvPicPr>
          <p:cNvPr id="10" name="Picture 9" descr="A diagram of a company's company's company&#10;&#10;Description automatically generated with medium confidence">
            <a:extLst>
              <a:ext uri="{FF2B5EF4-FFF2-40B4-BE49-F238E27FC236}">
                <a16:creationId xmlns:a16="http://schemas.microsoft.com/office/drawing/2014/main" id="{8F39F9FA-46DF-E50D-A68D-57E71682C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2" y="2290332"/>
            <a:ext cx="4113018" cy="4113018"/>
          </a:xfrm>
          <a:prstGeom prst="rect">
            <a:avLst/>
          </a:prstGeom>
        </p:spPr>
      </p:pic>
      <p:pic>
        <p:nvPicPr>
          <p:cNvPr id="37" name="Picture 36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075655EA-65E6-CB64-6C2A-DAEEB76F2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91" y="2172548"/>
            <a:ext cx="4113018" cy="41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9E394-2BA9-E792-2CC2-98A032A3F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2461391"/>
            <a:ext cx="36576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30E5B-E6F3-8119-9BF0-D4FD4FB29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6475" y="1859047"/>
            <a:ext cx="36576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D5510-77DD-23BD-D866-074D3A005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25" y="1859047"/>
            <a:ext cx="3657600" cy="3657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FC5472-8A18-AF3B-6BE4-524E7BD16655}"/>
              </a:ext>
            </a:extLst>
          </p:cNvPr>
          <p:cNvSpPr txBox="1">
            <a:spLocks/>
          </p:cNvSpPr>
          <p:nvPr/>
        </p:nvSpPr>
        <p:spPr>
          <a:xfrm>
            <a:off x="5578172" y="632583"/>
            <a:ext cx="3241169" cy="11695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600" b="0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1"/>
                </a:solidFill>
                <a:latin typeface="+mn-lt"/>
              </a:rPr>
              <a:t>One platform.</a:t>
            </a:r>
            <a:br>
              <a:rPr lang="en-US" sz="3200">
                <a:solidFill>
                  <a:schemeClr val="accent1"/>
                </a:solidFill>
                <a:latin typeface="+mn-lt"/>
              </a:rPr>
            </a:br>
            <a:r>
              <a:rPr lang="en-US" sz="3200">
                <a:solidFill>
                  <a:schemeClr val="accent1"/>
                </a:solidFill>
                <a:latin typeface="+mn-lt"/>
              </a:rPr>
              <a:t>One license.</a:t>
            </a:r>
            <a:br>
              <a:rPr lang="en-US" sz="3200">
                <a:solidFill>
                  <a:schemeClr val="accent1"/>
                </a:solidFill>
                <a:latin typeface="+mn-lt"/>
              </a:rPr>
            </a:br>
            <a:r>
              <a:rPr lang="en-US" sz="3200">
                <a:solidFill>
                  <a:schemeClr val="accent1"/>
                </a:solidFill>
                <a:latin typeface="+mn-lt"/>
              </a:rPr>
              <a:t>Complete control.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5AE5B-19F0-5703-0BC6-064DA54AE7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3"/>
          <a:stretch/>
        </p:blipFill>
        <p:spPr>
          <a:xfrm>
            <a:off x="3372659" y="274499"/>
            <a:ext cx="2566752" cy="18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0A7C4C-53B5-3556-F99E-1EA68A5E1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96" y="3211470"/>
            <a:ext cx="6116588" cy="1241886"/>
          </a:xfrm>
        </p:spPr>
        <p:txBody>
          <a:bodyPr vert="horz" lIns="91420" tIns="45710" rIns="91420" bIns="45710" rtlCol="0" anchor="t">
            <a:noAutofit/>
          </a:bodyPr>
          <a:lstStyle/>
          <a:p>
            <a:r>
              <a:rPr lang="en-US" dirty="0">
                <a:solidFill>
                  <a:srgbClr val="EEEFEF"/>
                </a:solidFill>
              </a:rPr>
              <a:t>Proactive Cyber Defense for the Resilient Organization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F9AE84-7CEB-2744-8CAC-D06D3F4F2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99" y="1412117"/>
            <a:ext cx="6116587" cy="1613471"/>
          </a:xfrm>
        </p:spPr>
        <p:txBody>
          <a:bodyPr/>
          <a:lstStyle/>
          <a:p>
            <a:pPr marL="73025"/>
            <a:r>
              <a:rPr lang="en-US" dirty="0">
                <a:solidFill>
                  <a:srgbClr val="97C7E1"/>
                </a:solidFill>
              </a:rPr>
              <a:t>Fidelis Elevate</a:t>
            </a:r>
            <a:r>
              <a:rPr lang="en-US" baseline="30000" dirty="0">
                <a:solidFill>
                  <a:srgbClr val="97C7E1"/>
                </a:solidFill>
              </a:rPr>
              <a:t>®</a:t>
            </a:r>
            <a:endParaRPr lang="en-US" dirty="0">
              <a:solidFill>
                <a:srgbClr val="97C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6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4502</TotalTime>
  <Words>1666</Words>
  <Application>Microsoft Office PowerPoint</Application>
  <PresentationFormat>Widescreen</PresentationFormat>
  <Paragraphs>355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Agency FB</vt:lpstr>
      <vt:lpstr>Aptos</vt:lpstr>
      <vt:lpstr>Aptos Display</vt:lpstr>
      <vt:lpstr>Arial</vt:lpstr>
      <vt:lpstr>averta std</vt:lpstr>
      <vt:lpstr>Calibri</vt:lpstr>
      <vt:lpstr>DIN Next LT Pro</vt:lpstr>
      <vt:lpstr>Wingdings</vt:lpstr>
      <vt:lpstr>Office Theme</vt:lpstr>
      <vt:lpstr>Meet Fidelis Security</vt:lpstr>
      <vt:lpstr>Who We Are</vt:lpstr>
      <vt:lpstr>Fidelis History &amp; Innovation</vt:lpstr>
      <vt:lpstr>Fidelis Protects the Most Critical Data on Earth</vt:lpstr>
      <vt:lpstr>PowerPoint Presentation</vt:lpstr>
      <vt:lpstr>Fidelis Security Platforms</vt:lpstr>
      <vt:lpstr>The Fidelis Security Platforms</vt:lpstr>
      <vt:lpstr>PowerPoint Presentation</vt:lpstr>
      <vt:lpstr>Fidelis Elevate®</vt:lpstr>
      <vt:lpstr>PowerPoint Presentation</vt:lpstr>
      <vt:lpstr>PowerPoint Presentation</vt:lpstr>
      <vt:lpstr>Fidelis Elevate®: Proactive, Integrated Cyber Defense</vt:lpstr>
      <vt:lpstr>Fidelis Network®: Deep, Rich Analysis and Threat Detection</vt:lpstr>
      <vt:lpstr>Fidelis Network®: Deep, Rich Analysis and Threat Detection</vt:lpstr>
      <vt:lpstr>Start with Full Visibility</vt:lpstr>
      <vt:lpstr>Deep Session Inspection®</vt:lpstr>
      <vt:lpstr>Fidelis Endpoint®: Accelerate and Automate Investigation</vt:lpstr>
      <vt:lpstr>Key Differences between EDR &amp; Antivirus</vt:lpstr>
      <vt:lpstr>Fidelis Endpoint Detection and Response</vt:lpstr>
      <vt:lpstr>Fidelis Deception®: Turn the Tables on Cyber Adversaries</vt:lpstr>
      <vt:lpstr>Fidelis Deception: Re-Shape the Attack Surface</vt:lpstr>
      <vt:lpstr>Automated Active Deception</vt:lpstr>
      <vt:lpstr>Fidelis Elevate®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Fidelis Security</dc:title>
  <dc:creator>Damir Hrs</dc:creator>
  <cp:lastModifiedBy>Sanjan Oštro</cp:lastModifiedBy>
  <cp:revision>4</cp:revision>
  <dcterms:created xsi:type="dcterms:W3CDTF">2024-11-05T14:19:37Z</dcterms:created>
  <dcterms:modified xsi:type="dcterms:W3CDTF">2025-09-18T09:39:35Z</dcterms:modified>
</cp:coreProperties>
</file>